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handoutMasterIdLst>
    <p:handoutMasterId r:id="rId13"/>
  </p:handoutMasterIdLst>
  <p:sldIdLst>
    <p:sldId id="256" r:id="rId2"/>
    <p:sldId id="265" r:id="rId3"/>
    <p:sldId id="270" r:id="rId4"/>
    <p:sldId id="271" r:id="rId5"/>
    <p:sldId id="258" r:id="rId6"/>
    <p:sldId id="259" r:id="rId7"/>
    <p:sldId id="260" r:id="rId8"/>
    <p:sldId id="262" r:id="rId9"/>
    <p:sldId id="263" r:id="rId10"/>
    <p:sldId id="261" r:id="rId11"/>
    <p:sldId id="264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96474A-E79E-4F08-B080-5ED6D86E0F0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EB592A-6897-407A-A5A4-DAF67D15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68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9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5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4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4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7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6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5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7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3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668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                                          </a:t>
            </a:r>
            <a:r>
              <a:rPr lang="en-US" sz="4400" b="1" dirty="0"/>
              <a:t>Custodial </a:t>
            </a:r>
            <a:br>
              <a:rPr lang="en-US" sz="4400" b="1" dirty="0"/>
            </a:br>
            <a:r>
              <a:rPr lang="en-US" sz="4400" b="1" dirty="0"/>
              <a:t>                                          Customer Service</a:t>
            </a:r>
            <a:br>
              <a:rPr lang="en-US" sz="4400" b="1" dirty="0"/>
            </a:br>
            <a:r>
              <a:rPr lang="en-US" sz="4400" b="1" dirty="0"/>
              <a:t>                                           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7155"/>
            <a:ext cx="9144000" cy="1540701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en-US" sz="3600" dirty="0"/>
              <a:t> We Clean &amp;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How Often </a:t>
            </a:r>
            <a:r>
              <a:rPr lang="en-US" sz="3600" dirty="0"/>
              <a:t>We Clean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293317"/>
            <a:ext cx="6688898" cy="47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7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Offices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40674"/>
              </p:ext>
            </p:extLst>
          </p:nvPr>
        </p:nvGraphicFramePr>
        <p:xfrm>
          <a:off x="951978" y="1833186"/>
          <a:ext cx="10726456" cy="451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296">
                <a:tc>
                  <a:txBody>
                    <a:bodyPr/>
                    <a:lstStyle/>
                    <a:p>
                      <a:r>
                        <a:rPr lang="en-US" dirty="0"/>
                        <a:t>THREE TIMES  </a:t>
                      </a:r>
                    </a:p>
                    <a:p>
                      <a:r>
                        <a:rPr lang="en-US" dirty="0"/>
                        <a:t>A WEEK</a:t>
                      </a:r>
                    </a:p>
                    <a:p>
                      <a:r>
                        <a:rPr lang="en-US" dirty="0"/>
                        <a:t>*Monday</a:t>
                      </a:r>
                    </a:p>
                    <a:p>
                      <a:r>
                        <a:rPr lang="en-US" dirty="0"/>
                        <a:t>*Wednesday</a:t>
                      </a:r>
                    </a:p>
                    <a:p>
                      <a:r>
                        <a:rPr lang="en-US" dirty="0"/>
                        <a:t>*Friday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Pick Up</a:t>
                      </a:r>
                      <a:r>
                        <a:rPr lang="en-US" baseline="0" dirty="0"/>
                        <a:t> Debris</a:t>
                      </a:r>
                    </a:p>
                    <a:p>
                      <a:r>
                        <a:rPr lang="en-US" baseline="0" dirty="0"/>
                        <a:t>Clean Floor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Dust*</a:t>
                      </a:r>
                    </a:p>
                    <a:p>
                      <a:r>
                        <a:rPr lang="en-US" baseline="0" dirty="0"/>
                        <a:t>Empty Recycling Bins</a:t>
                      </a:r>
                    </a:p>
                    <a:p>
                      <a:r>
                        <a:rPr lang="en-US" baseline="0" dirty="0"/>
                        <a:t>Empty Trash 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Large debris</a:t>
                      </a:r>
                      <a:r>
                        <a:rPr lang="en-US" baseline="0" dirty="0"/>
                        <a:t> removed before sweeping/vacuuming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Dust mopped or vacuumed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Flat surfaces only – we do not move items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Recycling only.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/>
                        <a:t>All perishable trash should be taken to the receptacles in the hallways/common area as these are monitored and emptied daily or as needed.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YEARLY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Strip/Wax/Scrub Floors/Clean</a:t>
                      </a:r>
                      <a:r>
                        <a:rPr lang="en-US" baseline="0" dirty="0"/>
                        <a:t> Carpet</a:t>
                      </a:r>
                      <a:endParaRPr lang="en-US" dirty="0"/>
                    </a:p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56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378">
                <a:tc gridSpan="3"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*Occupants are responsible for cleaning their desk &amp; any shelves that have “knick-knacks” on them.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52395"/>
            <a:ext cx="10515600" cy="54613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210145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Specialty/Auxiliary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Non-academic areas </a:t>
            </a:r>
            <a:r>
              <a:rPr lang="en-US" dirty="0"/>
              <a:t>of specialty/auxiliary spaces will be cleaned on an arranged basis and will incur a departmental chargeback. Those identified are: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VRCFA</a:t>
            </a:r>
          </a:p>
          <a:p>
            <a:pPr lvl="1"/>
            <a:r>
              <a:rPr lang="en-US" dirty="0"/>
              <a:t>Rhodes Athletic Center</a:t>
            </a:r>
          </a:p>
          <a:p>
            <a:pPr lvl="1"/>
            <a:r>
              <a:rPr lang="en-US" dirty="0"/>
              <a:t>CLC</a:t>
            </a:r>
          </a:p>
          <a:p>
            <a:pPr lvl="1"/>
            <a:r>
              <a:rPr lang="en-US" dirty="0"/>
              <a:t>University owned housing</a:t>
            </a:r>
          </a:p>
        </p:txBody>
      </p:sp>
    </p:spTree>
    <p:extLst>
      <p:ext uri="{BB962C8B-B14F-4D97-AF65-F5344CB8AC3E}">
        <p14:creationId xmlns:p14="http://schemas.microsoft.com/office/powerpoint/2010/main" val="114078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708"/>
            <a:ext cx="10515600" cy="1325563"/>
          </a:xfrm>
        </p:spPr>
        <p:txBody>
          <a:bodyPr/>
          <a:lstStyle/>
          <a:p>
            <a:r>
              <a:rPr lang="en-US" b="1" dirty="0"/>
              <a:t>Our 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3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Our goal is to provide the students, faculty, staff, and guests of Shawnee State University a clean and healthy environment. We strive to be aesthetic as well as cost-effective, incorporating recognized housekeeping standards and best practices in everything we do. </a:t>
            </a:r>
          </a:p>
          <a:p>
            <a:pPr marL="0" indent="0">
              <a:buNone/>
            </a:pPr>
            <a:r>
              <a:rPr lang="en-US" sz="3600" dirty="0"/>
              <a:t>With COVID-19 pandemic we have raised our standards even higher, putting new protocols in place to meet the health and safety challenges of this virus.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4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What to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92"/>
            <a:ext cx="10515600" cy="50354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In an effort to better align services with allocated resources, industry standards and best practices, the custodial staff has been reorganized based on the following priorities: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Public Areas (Restrooms, Corridors, Lobbies, Stairs, Guest Reception Areas)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Classrooms, Laboratories, &amp; Conference Rooms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All other areas (this includes private offices)</a:t>
            </a:r>
          </a:p>
          <a:p>
            <a:endParaRPr lang="en-US" sz="3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4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longer servicing offices on a daily basis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1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716"/>
            <a:ext cx="10515600" cy="1325563"/>
          </a:xfrm>
        </p:spPr>
        <p:txBody>
          <a:bodyPr/>
          <a:lstStyle/>
          <a:p>
            <a:r>
              <a:rPr lang="en-US" dirty="0"/>
              <a:t>Classrooms/Auditoriums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54078"/>
              </p:ext>
            </p:extLst>
          </p:nvPr>
        </p:nvGraphicFramePr>
        <p:xfrm>
          <a:off x="926926" y="1590806"/>
          <a:ext cx="10726456" cy="505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5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462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655">
                <a:tc>
                  <a:txBody>
                    <a:bodyPr/>
                    <a:lstStyle/>
                    <a:p>
                      <a:r>
                        <a:rPr lang="en-US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Empty Trash/Recycling Cans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Boards Washed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r>
                        <a:rPr lang="en-US" dirty="0"/>
                        <a:t>Spot Clean</a:t>
                      </a:r>
                    </a:p>
                    <a:p>
                      <a:r>
                        <a:rPr lang="en-US" dirty="0"/>
                        <a:t>Remove Debris</a:t>
                      </a:r>
                    </a:p>
                    <a:p>
                      <a:r>
                        <a:rPr lang="en-US" dirty="0"/>
                        <a:t>Arrange Furniture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</a:t>
                      </a:r>
                    </a:p>
                    <a:p>
                      <a:r>
                        <a:rPr lang="en-US" dirty="0"/>
                        <a:t>Boards and trays washed as needed in high use areas (i.e.</a:t>
                      </a:r>
                      <a:r>
                        <a:rPr lang="en-US" baseline="0" dirty="0"/>
                        <a:t> Math Lab)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Desks/Tables/Walls/Glass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Pick up large debris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Straighten 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379">
                <a:tc>
                  <a:txBody>
                    <a:bodyPr/>
                    <a:lstStyle/>
                    <a:p>
                      <a:r>
                        <a:rPr lang="en-US" dirty="0"/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  <a:r>
                        <a:rPr lang="en-US" baseline="0" dirty="0"/>
                        <a:t> Surfaces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Clean Floors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Door frames &amp; light switches cleaned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Vacuum/mop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r>
                        <a:rPr lang="en-US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 – Twice 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HVAC vents, window sills, baseboards,</a:t>
                      </a:r>
                      <a:r>
                        <a:rPr lang="en-US" baseline="0" dirty="0"/>
                        <a:t>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41">
                <a:tc>
                  <a:txBody>
                    <a:bodyPr/>
                    <a:lstStyle/>
                    <a:p>
                      <a:r>
                        <a:rPr lang="en-US" dirty="0"/>
                        <a:t>YEARLY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Scrub Floors/Clean</a:t>
                      </a:r>
                      <a:r>
                        <a:rPr lang="en-US" baseline="0" dirty="0"/>
                        <a:t> Carpet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465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52395"/>
            <a:ext cx="10515600" cy="49213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76383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7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Public Areas/Lobbies/Entrances/Hallways/Elevators/Etc.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527443"/>
              </p:ext>
            </p:extLst>
          </p:nvPr>
        </p:nvGraphicFramePr>
        <p:xfrm>
          <a:off x="926926" y="1559626"/>
          <a:ext cx="10726456" cy="467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004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438">
                <a:tc>
                  <a:txBody>
                    <a:bodyPr/>
                    <a:lstStyle/>
                    <a:p>
                      <a:r>
                        <a:rPr lang="en-US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Empty Trash/Recycling Cans</a:t>
                      </a:r>
                    </a:p>
                    <a:p>
                      <a:r>
                        <a:rPr lang="en-US" dirty="0"/>
                        <a:t>Water Fountains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Glass</a:t>
                      </a:r>
                    </a:p>
                    <a:p>
                      <a:r>
                        <a:rPr lang="en-US" baseline="0" dirty="0"/>
                        <a:t>Clean Floor</a:t>
                      </a:r>
                    </a:p>
                    <a:p>
                      <a:r>
                        <a:rPr lang="en-US" dirty="0"/>
                        <a:t>Remove Debris</a:t>
                      </a:r>
                    </a:p>
                    <a:p>
                      <a:r>
                        <a:rPr lang="en-US" dirty="0"/>
                        <a:t>Furniture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Clean, disinfect, polish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Entrance glass cleaned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Dust</a:t>
                      </a:r>
                      <a:r>
                        <a:rPr lang="en-US" baseline="0" dirty="0"/>
                        <a:t> mopped or vacuumed; damp mop when needed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Pick up large debris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Clean and straighten as needed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0">
                <a:tc>
                  <a:txBody>
                    <a:bodyPr/>
                    <a:lstStyle/>
                    <a:p>
                      <a:r>
                        <a:rPr lang="en-US" dirty="0"/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  <a:r>
                        <a:rPr lang="en-US" baseline="0" dirty="0"/>
                        <a:t>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Door frames &amp; light switches cleaned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421">
                <a:tc>
                  <a:txBody>
                    <a:bodyPr/>
                    <a:lstStyle/>
                    <a:p>
                      <a:r>
                        <a:rPr lang="en-US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HVAC vents, window sills, baseboards,</a:t>
                      </a:r>
                      <a:r>
                        <a:rPr lang="en-US" baseline="0" dirty="0"/>
                        <a:t>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421">
                <a:tc>
                  <a:txBody>
                    <a:bodyPr/>
                    <a:lstStyle/>
                    <a:p>
                      <a:r>
                        <a:rPr lang="en-US" dirty="0"/>
                        <a:t>YEARLY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Strip/Wax/Scrub Floors/Clean</a:t>
                      </a:r>
                      <a:r>
                        <a:rPr lang="en-US" baseline="0" dirty="0"/>
                        <a:t> Carpet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08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52395"/>
            <a:ext cx="10515600" cy="49213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17834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7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Restrooms/Locker Rooms/Showers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63738"/>
              </p:ext>
            </p:extLst>
          </p:nvPr>
        </p:nvGraphicFramePr>
        <p:xfrm>
          <a:off x="964504" y="1885035"/>
          <a:ext cx="10726456" cy="3903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47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533">
                <a:tc>
                  <a:txBody>
                    <a:bodyPr/>
                    <a:lstStyle/>
                    <a:p>
                      <a:r>
                        <a:rPr lang="en-US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Empty Trash/Recycling Cans</a:t>
                      </a:r>
                    </a:p>
                    <a:p>
                      <a:r>
                        <a:rPr lang="en-US" dirty="0"/>
                        <a:t>Pick Up Debris</a:t>
                      </a:r>
                    </a:p>
                    <a:p>
                      <a:r>
                        <a:rPr lang="en-US" dirty="0"/>
                        <a:t>Clean Fixtures</a:t>
                      </a:r>
                    </a:p>
                    <a:p>
                      <a:r>
                        <a:rPr lang="en-US" dirty="0"/>
                        <a:t>Clean Floor</a:t>
                      </a:r>
                    </a:p>
                    <a:p>
                      <a:r>
                        <a:rPr lang="en-US" dirty="0"/>
                        <a:t>Common Surfaces</a:t>
                      </a:r>
                    </a:p>
                    <a:p>
                      <a:r>
                        <a:rPr lang="en-US" dirty="0"/>
                        <a:t>Stock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Large debris removed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fixtures</a:t>
                      </a:r>
                      <a:r>
                        <a:rPr lang="en-US" baseline="0" dirty="0"/>
                        <a:t> cleaned and disinfected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Dust mopped and wet mopped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Light switches, door handles, mirrors, cleaned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Dispensers are checked and filled as needed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r>
                        <a:rPr lang="en-US" dirty="0"/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Scrub Floors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83">
                <a:tc>
                  <a:txBody>
                    <a:bodyPr/>
                    <a:lstStyle/>
                    <a:p>
                      <a:r>
                        <a:rPr lang="en-US" dirty="0"/>
                        <a:t>YEARLY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Strip/Wax/Scrub Floors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113">
                <a:tc gridSpan="3">
                  <a:txBody>
                    <a:bodyPr/>
                    <a:lstStyle/>
                    <a:p>
                      <a:r>
                        <a:rPr lang="en-US" dirty="0"/>
                        <a:t>*Monitored</a:t>
                      </a:r>
                      <a:r>
                        <a:rPr lang="en-US" baseline="0" dirty="0"/>
                        <a:t> throughout the day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52395"/>
            <a:ext cx="10515600" cy="49213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1704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7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Stairwells/Landings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05495"/>
              </p:ext>
            </p:extLst>
          </p:nvPr>
        </p:nvGraphicFramePr>
        <p:xfrm>
          <a:off x="926926" y="1791222"/>
          <a:ext cx="10726456" cy="464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825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172">
                <a:tc>
                  <a:txBody>
                    <a:bodyPr/>
                    <a:lstStyle/>
                    <a:p>
                      <a:r>
                        <a:rPr lang="en-US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 Debris</a:t>
                      </a:r>
                    </a:p>
                    <a:p>
                      <a:r>
                        <a:rPr lang="en-US" dirty="0"/>
                        <a:t>Spot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Pick up large debris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084">
                <a:tc>
                  <a:txBody>
                    <a:bodyPr/>
                    <a:lstStyle/>
                    <a:p>
                      <a:r>
                        <a:rPr lang="en-US" dirty="0"/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Clean Floor</a:t>
                      </a:r>
                      <a:endParaRPr lang="en-US" dirty="0"/>
                    </a:p>
                    <a:p>
                      <a:r>
                        <a:rPr lang="en-US" dirty="0"/>
                        <a:t>Clean</a:t>
                      </a:r>
                      <a:r>
                        <a:rPr lang="en-US" baseline="0" dirty="0"/>
                        <a:t> Surfaces</a:t>
                      </a:r>
                    </a:p>
                    <a:p>
                      <a:r>
                        <a:rPr lang="en-US" baseline="0" dirty="0"/>
                        <a:t>Overall 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Dust</a:t>
                      </a:r>
                      <a:r>
                        <a:rPr lang="en-US" baseline="0" dirty="0"/>
                        <a:t> mopped or vacuumed; damp mop when needed</a:t>
                      </a:r>
                      <a:endParaRPr lang="en-US" dirty="0"/>
                    </a:p>
                    <a:p>
                      <a:r>
                        <a:rPr lang="en-US" baseline="0" dirty="0"/>
                        <a:t>Door frames, handrails, &amp; light switches cleaned</a:t>
                      </a:r>
                    </a:p>
                    <a:p>
                      <a:r>
                        <a:rPr lang="en-US" baseline="0" dirty="0"/>
                        <a:t>Spot-clean walls, scuffs,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62">
                <a:tc>
                  <a:txBody>
                    <a:bodyPr/>
                    <a:lstStyle/>
                    <a:p>
                      <a:r>
                        <a:rPr lang="en-US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HVAC vents, window sills, baseboards,</a:t>
                      </a:r>
                      <a:r>
                        <a:rPr lang="en-US" baseline="0" dirty="0"/>
                        <a:t>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162">
                <a:tc>
                  <a:txBody>
                    <a:bodyPr/>
                    <a:lstStyle/>
                    <a:p>
                      <a:r>
                        <a:rPr lang="en-US" dirty="0"/>
                        <a:t>YEARLY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Strip/Wax/Scrub Floors/Clean</a:t>
                      </a:r>
                      <a:r>
                        <a:rPr lang="en-US" baseline="0" dirty="0"/>
                        <a:t> Carpet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75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52395"/>
            <a:ext cx="10515600" cy="49213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36678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7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Conference Rooms/Event Spaces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7254"/>
              </p:ext>
            </p:extLst>
          </p:nvPr>
        </p:nvGraphicFramePr>
        <p:xfrm>
          <a:off x="926926" y="1791222"/>
          <a:ext cx="10726456" cy="487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411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US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 Debris</a:t>
                      </a:r>
                    </a:p>
                    <a:p>
                      <a:r>
                        <a:rPr lang="en-US" dirty="0"/>
                        <a:t>Clean Boards</a:t>
                      </a:r>
                    </a:p>
                    <a:p>
                      <a:r>
                        <a:rPr lang="en-US" dirty="0"/>
                        <a:t>Clean Furniture</a:t>
                      </a:r>
                    </a:p>
                    <a:p>
                      <a:r>
                        <a:rPr lang="en-US" dirty="0"/>
                        <a:t>Clean</a:t>
                      </a:r>
                      <a:r>
                        <a:rPr lang="en-US" baseline="0" dirty="0"/>
                        <a:t> Floor</a:t>
                      </a:r>
                    </a:p>
                    <a:p>
                      <a:r>
                        <a:rPr lang="en-US" baseline="0" dirty="0"/>
                        <a:t>Empty Bins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Overall 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Pick up large debris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Boards and trays wiped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Table(s) and chairs wiped down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Dust mopped/vacuumed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Recycling</a:t>
                      </a:r>
                      <a:r>
                        <a:rPr lang="en-US" baseline="0" dirty="0"/>
                        <a:t>/trash bins emptied as needed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Spot-clean walls, scuffs, etc.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786">
                <a:tc>
                  <a:txBody>
                    <a:bodyPr/>
                    <a:lstStyle/>
                    <a:p>
                      <a:r>
                        <a:rPr lang="en-US" dirty="0"/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</a:t>
                      </a:r>
                      <a:r>
                        <a:rPr lang="en-US" baseline="0" dirty="0"/>
                        <a:t>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Door frames, handrails, &amp; light switches cleaned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145">
                <a:tc>
                  <a:txBody>
                    <a:bodyPr/>
                    <a:lstStyle/>
                    <a:p>
                      <a:r>
                        <a:rPr lang="en-US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HVAC vents, window sills, baseboards,</a:t>
                      </a:r>
                      <a:r>
                        <a:rPr lang="en-US" baseline="0" dirty="0"/>
                        <a:t>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162">
                <a:tc>
                  <a:txBody>
                    <a:bodyPr/>
                    <a:lstStyle/>
                    <a:p>
                      <a:r>
                        <a:rPr lang="en-US" dirty="0"/>
                        <a:t>YEARLY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Strip/Wax/Scrub Floors/Clean</a:t>
                      </a:r>
                      <a:r>
                        <a:rPr lang="en-US" baseline="0" dirty="0"/>
                        <a:t> Carpet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75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52395"/>
            <a:ext cx="10515600" cy="49213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230329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688</TotalTime>
  <Words>725</Words>
  <Application>Microsoft Office PowerPoint</Application>
  <PresentationFormat>Widescreen</PresentationFormat>
  <Paragraphs>171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                                          Custodial                                            Customer Service                                             Guide</vt:lpstr>
      <vt:lpstr>Our Goal </vt:lpstr>
      <vt:lpstr>What to Expect</vt:lpstr>
      <vt:lpstr>Major Changes</vt:lpstr>
      <vt:lpstr>Classrooms/Auditoriums</vt:lpstr>
      <vt:lpstr>Public Areas/Lobbies/Entrances/Hallways/Elevators/Etc.</vt:lpstr>
      <vt:lpstr>Restrooms/Locker Rooms/Showers</vt:lpstr>
      <vt:lpstr>Stairwells/Landings</vt:lpstr>
      <vt:lpstr>Conference Rooms/Event Spaces</vt:lpstr>
      <vt:lpstr>Offices</vt:lpstr>
      <vt:lpstr>Specialty/Auxiliary Spaces</vt:lpstr>
    </vt:vector>
  </TitlesOfParts>
  <Company>Shawnee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Custodial Customer                      Service Guide</dc:title>
  <dc:creator>Bill Rockwell</dc:creator>
  <cp:lastModifiedBy>Sue Wilson</cp:lastModifiedBy>
  <cp:revision>51</cp:revision>
  <cp:lastPrinted>2016-07-29T17:23:27Z</cp:lastPrinted>
  <dcterms:created xsi:type="dcterms:W3CDTF">2016-06-29T14:18:29Z</dcterms:created>
  <dcterms:modified xsi:type="dcterms:W3CDTF">2022-06-17T12:31:53Z</dcterms:modified>
</cp:coreProperties>
</file>