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C19AF-A518-8441-9369-403C3934AD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B8A59B-7E7E-EB47-B0F2-A5B0B754C1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6AFE5-E8F2-5343-8120-75973D687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642B-B42B-8C44-ABD9-7C9CEF9F9F50}" type="datetimeFigureOut">
              <a:rPr lang="en-US" smtClean="0"/>
              <a:t>3/10/20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DD628C-09DA-764B-8A8B-99EACE961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CF23F-D95A-5B46-9097-F0218DDF2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621DB-CA1F-FD47-9617-45B2DE969B3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23FB6B-B515-2B47-82DF-07424F117E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66052" y="6058726"/>
            <a:ext cx="5459896" cy="609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85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7E744-FE49-C040-B4FF-C58B9AAF4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BC5296-6F15-0649-A9FE-F43A0715F7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97F5F7-92B3-A64F-8D52-A17AA1618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642B-B42B-8C44-ABD9-7C9CEF9F9F50}" type="datetimeFigureOut">
              <a:rPr lang="en-US" smtClean="0"/>
              <a:t>3/10/20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5CD1D-7543-294F-B9A5-E90090287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3628B-2A28-2B46-85D0-DD3759B79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621DB-CA1F-FD47-9617-45B2DE969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232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066F36-A781-F74B-86D9-56B04AA1B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F712F7-401D-F845-A876-3FE2103377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F6B46-6586-D544-9DF0-10C629E7B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642B-B42B-8C44-ABD9-7C9CEF9F9F50}" type="datetimeFigureOut">
              <a:rPr lang="en-US" smtClean="0"/>
              <a:t>3/10/20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D48E20-D9D8-CF45-AC23-C49EB3B79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66C53-82AE-3D40-B33F-7610298EE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621DB-CA1F-FD47-9617-45B2DE969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3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F0472-0409-1C4E-A6E9-3D02D72DB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11C16-3BCF-394A-A3F0-A9B4E27D8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C0D74-5A81-E64E-AD1F-7743052C3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642B-B42B-8C44-ABD9-7C9CEF9F9F50}" type="datetimeFigureOut">
              <a:rPr lang="en-US" smtClean="0"/>
              <a:t>3/10/20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BEF5E-3FF9-994D-A717-ECF8C457A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D4A3E-7CB4-1F4B-953A-D9C62816E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621DB-CA1F-FD47-9617-45B2DE969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3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287FF-0943-5848-8409-3C5BBDC17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277CEB-5CBF-9743-9396-4F569C35D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D55C3-F9C3-D04B-BF92-3F6571213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642B-B42B-8C44-ABD9-7C9CEF9F9F50}" type="datetimeFigureOut">
              <a:rPr lang="en-US" smtClean="0"/>
              <a:t>3/10/20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268AA-5D90-FF45-8983-5E8F2B641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500EC-8DBF-3E4D-B2FA-92FB1AE98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621DB-CA1F-FD47-9617-45B2DE969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8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6DDD4-9BE2-5E4C-B0C3-B90DFB9F7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EB254-3FB5-5243-9F09-9FBE0C4E43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ABBDA1-5923-0348-9222-F1D65F7525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8CB4B9-CE00-F449-8AEA-AADF46D24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642B-B42B-8C44-ABD9-7C9CEF9F9F50}" type="datetimeFigureOut">
              <a:rPr lang="en-US" smtClean="0"/>
              <a:t>3/10/20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6752B4-CB40-7B40-8302-E2F56C8D3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63E9A3-13AC-F644-B1D7-7F1E00C02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621DB-CA1F-FD47-9617-45B2DE969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54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21C5C-5C8F-1148-BB65-BEE523D9B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CDADE4-6FCC-2444-9C27-17BEFD4D62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472462-002D-9449-AEF0-0A8CB47BC0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1AA58E-6415-E949-8AA5-CE848C0C75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F926B2-7D66-8849-A1AC-38A9608FF5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6B95B0-169F-BA49-9CB7-BC2C49A4E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642B-B42B-8C44-ABD9-7C9CEF9F9F50}" type="datetimeFigureOut">
              <a:rPr lang="en-US" smtClean="0"/>
              <a:t>3/10/20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03A6A3-7D48-3D40-9AA8-FA996D65C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972660-925D-364C-A80F-F1392D4B0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621DB-CA1F-FD47-9617-45B2DE969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11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AEE75-48F3-DA40-A78F-B79495E39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CCC094-35E2-B143-B367-E49C4895F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642B-B42B-8C44-ABD9-7C9CEF9F9F50}" type="datetimeFigureOut">
              <a:rPr lang="en-US" smtClean="0"/>
              <a:t>3/10/20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30DF01-098D-4343-A158-011088787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DEC810-4C4E-2F42-A9A7-E5B28380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621DB-CA1F-FD47-9617-45B2DE969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37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518715-6336-8C4B-BABD-A3198FA6A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642B-B42B-8C44-ABD9-7C9CEF9F9F50}" type="datetimeFigureOut">
              <a:rPr lang="en-US" smtClean="0"/>
              <a:t>3/10/20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7D3799-FCDD-CC4B-8B2F-236F57580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27D870-5AC3-774C-A319-92977B76E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621DB-CA1F-FD47-9617-45B2DE969B39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76D76AD-86D2-A141-98A8-C78EDD0DAE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26904" y="6036157"/>
            <a:ext cx="5738192" cy="640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456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EECEB-ECC4-6641-9ACF-FB693B973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115D2-42FA-9A44-9CD3-7F28893AA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83661C-AD54-144D-8A14-9774973AA5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E461E-5960-0540-BE04-FF6F22502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642B-B42B-8C44-ABD9-7C9CEF9F9F50}" type="datetimeFigureOut">
              <a:rPr lang="en-US" smtClean="0"/>
              <a:t>3/10/20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A52679-D224-1941-811E-C2AADC92B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8F477-7814-C040-B083-BC534150D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621DB-CA1F-FD47-9617-45B2DE969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420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A8DD8-80A1-7848-A2A7-1AE6F6C98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6F2A1F-179B-C643-9DDA-308B9D0F16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62B4AE-D632-8A4E-8BB1-84003838C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DD5BD6-C306-5642-9D49-6429CABA8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642B-B42B-8C44-ABD9-7C9CEF9F9F50}" type="datetimeFigureOut">
              <a:rPr lang="en-US" smtClean="0"/>
              <a:t>3/10/20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92027D-9EB2-EB49-BDE4-518293A96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EF7D4C-6ACA-6746-B722-5C8769BFB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621DB-CA1F-FD47-9617-45B2DE969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48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C2A32A-6FA2-AB4E-920F-B5823E585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852798-AF22-0A4E-8B89-644EA75AA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55C2F7-50CD-D74A-9EA7-ABB781EBD5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C642B-B42B-8C44-ABD9-7C9CEF9F9F50}" type="datetimeFigureOut">
              <a:rPr lang="en-US" smtClean="0"/>
              <a:t>3/10/20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CCFE15-5E5A-6547-BED1-4B54E31357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77184-331F-564D-96F0-DC98377AFD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621DB-CA1F-FD47-9617-45B2DE969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450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3E35C-EF40-224A-9990-9FAAAA8E7E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Blackboard Essentials</a:t>
            </a:r>
            <a:br>
              <a:rPr lang="en-US" dirty="0"/>
            </a:br>
            <a:r>
              <a:rPr lang="en-US" sz="3600" dirty="0"/>
              <a:t>for Beginners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4A5D99-FCF7-5B41-BEC3-B2EB35784A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92874"/>
            <a:ext cx="8929816" cy="969962"/>
          </a:xfrm>
        </p:spPr>
        <p:txBody>
          <a:bodyPr/>
          <a:lstStyle/>
          <a:p>
            <a:r>
              <a:rPr lang="en-US" dirty="0"/>
              <a:t>Peggy Whyte</a:t>
            </a:r>
          </a:p>
          <a:p>
            <a:r>
              <a:rPr lang="en-US" dirty="0" err="1"/>
              <a:t>pwhyte@Shawnee.edu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438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object, clock, meter&#10;&#10;Description automatically generated">
            <a:extLst>
              <a:ext uri="{FF2B5EF4-FFF2-40B4-BE49-F238E27FC236}">
                <a16:creationId xmlns:a16="http://schemas.microsoft.com/office/drawing/2014/main" id="{C2D323EE-B2B3-764D-9175-2FCD82C72D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855" y="0"/>
            <a:ext cx="102102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358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A26697A0-2241-6040-AF9B-FC176FACCF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565" y="0"/>
            <a:ext cx="102408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158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34702D51-2521-E742-A2B0-EBDCF833D3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857" y="0"/>
            <a:ext cx="102522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92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FC84E-925B-CE46-8A0A-263F79434D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Attend a Collaborate Ultra Workshop!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235847-43DE-3546-B4DA-DD56689F12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Thursday, March 12, 10 am – 12 pm</a:t>
            </a:r>
          </a:p>
          <a:p>
            <a:r>
              <a:rPr lang="en-US" dirty="0"/>
              <a:t>Tuesday, March 24, 10 am – 12 pm</a:t>
            </a:r>
          </a:p>
          <a:p>
            <a:r>
              <a:rPr lang="en-US" dirty="0"/>
              <a:t>Wednesday, March 25, 10 am – 12 pm </a:t>
            </a:r>
          </a:p>
        </p:txBody>
      </p:sp>
    </p:spTree>
    <p:extLst>
      <p:ext uri="{BB962C8B-B14F-4D97-AF65-F5344CB8AC3E}">
        <p14:creationId xmlns:p14="http://schemas.microsoft.com/office/powerpoint/2010/main" val="543246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9D788-CBA1-3F4C-AE3D-4B193B4EF0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pwhyte@shawnee.edu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675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53</Words>
  <Application>Microsoft Macintosh PowerPoint</Application>
  <PresentationFormat>Widescreen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Blackboard Essentials for Beginners</vt:lpstr>
      <vt:lpstr>PowerPoint Presentation</vt:lpstr>
      <vt:lpstr>PowerPoint Presentation</vt:lpstr>
      <vt:lpstr>PowerPoint Presentation</vt:lpstr>
      <vt:lpstr>Attend a Collaborate Ultra Workshop!</vt:lpstr>
      <vt:lpstr>pwhyte@shawnee.edu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Blackboard Essentials for Beginners</dc:title>
  <dc:creator>Peggy Whyte</dc:creator>
  <cp:lastModifiedBy>Peggy Whyte</cp:lastModifiedBy>
  <cp:revision>5</cp:revision>
  <dcterms:created xsi:type="dcterms:W3CDTF">2020-03-10T18:39:58Z</dcterms:created>
  <dcterms:modified xsi:type="dcterms:W3CDTF">2020-03-10T20:19:37Z</dcterms:modified>
</cp:coreProperties>
</file>