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0" r:id="rId6"/>
    <p:sldId id="266" r:id="rId7"/>
    <p:sldId id="267" r:id="rId8"/>
    <p:sldId id="263" r:id="rId9"/>
    <p:sldId id="265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4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52" d="100"/>
          <a:sy n="52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C1C8-DC63-4055-90EE-F25D8AEA9ED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83D5-D3F8-4ACB-82D7-7D372E74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have to wear a suit and tie, but make sure your dress is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83D5-D3F8-4ACB-82D7-7D372E741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557727-A605-4823-A54F-ACD342C628F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CF7778-6397-4F9D-9075-73C5518F70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FyHJnWyD0WMgACyQ421GztZCWXX7PRKk4oe8BUmKAJUMzlXVDEwQkZNNklENDJKRjhVRTY2SkUwTy4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hyperlink" Target="mailto:careers@shawnee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2016-linkedin-stats-you-should-know-updated-katy-elle-blake?published=t" TargetMode="External"/><Relationship Id="rId2" Type="http://schemas.openxmlformats.org/officeDocument/2006/relationships/hyperlink" Target="https://business.linkedin.com/talent-solutions/blog/2014/12/5-tips-for-picking-the-right-linkedin-profile-pictu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://www.linkedi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458200" cy="1470025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Arial Black" panose="020B0A04020102020204" pitchFamily="34" charset="0"/>
              </a:rPr>
              <a:t>The Value of </a:t>
            </a:r>
            <a:br>
              <a:rPr lang="en-US" sz="4400" cap="none" dirty="0">
                <a:latin typeface="Arial Black" panose="020B0A04020102020204" pitchFamily="34" charset="0"/>
              </a:rPr>
            </a:br>
            <a:endParaRPr lang="en-US" sz="4400" cap="none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267199"/>
            <a:ext cx="425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Student Career Development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Administration 036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(740) 351-3027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careers@shawnee.edu</a:t>
            </a:r>
          </a:p>
        </p:txBody>
      </p:sp>
      <p:pic>
        <p:nvPicPr>
          <p:cNvPr id="1026" name="Picture 2" descr="C:\Users\peercareer\Desktop\linked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36843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Personalize Your Profile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96439"/>
            <a:ext cx="4015740" cy="28194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for choosing a profile photo: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Choose a picture that looks like you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sure your face takes up at least 60% of the frame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Choose the right expression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Wear appropriate clothes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selfies allowed!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Choose a background that isn’t distracting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015839"/>
            <a:ext cx="423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Having a professional LinkedIn photo makes your profile 14 times more likely to be viewed!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80" y="939384"/>
            <a:ext cx="4572000" cy="2356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9FC2D-206F-415B-95E2-FAAA59CCA6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0096"/>
          <a:stretch/>
        </p:blipFill>
        <p:spPr>
          <a:xfrm>
            <a:off x="4435152" y="3423442"/>
            <a:ext cx="1752600" cy="1630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70067-A458-4E54-BEA6-186E156E14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r="2750" b="17479"/>
          <a:stretch/>
        </p:blipFill>
        <p:spPr>
          <a:xfrm>
            <a:off x="6353580" y="3215785"/>
            <a:ext cx="1562100" cy="183782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5566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84860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Build Your Profile Strength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9144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 professional profile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Keep work experience relevant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Show off your skills here!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Volunteering Experience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Great time to start volunteering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 of an organization on campus?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Honors &amp; Awards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Show any recognition you have earned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Highlights your experience and interests</a:t>
            </a:r>
          </a:p>
          <a:p>
            <a:pPr lvl="1">
              <a:spcBef>
                <a:spcPts val="40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Build Your Profile Strength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914400"/>
            <a:ext cx="4414520" cy="42333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 Scores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Post any impressive test scores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Have any publications?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Share your professional and personal interests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Causes you care about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Passionate about something? Share it here!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Helps show skills, experience, and people you have worked with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Include any relevant certification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3938"/>
            <a:ext cx="752094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  <a:cs typeface="Arial" panose="020B0604020202020204" pitchFamily="34" charset="0"/>
              </a:rPr>
              <a:t>Education</a:t>
            </a: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252" y="1183548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degree(s) do you have or are you working towards?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Field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all post-high school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7544853" cy="1571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200400"/>
            <a:ext cx="7544853" cy="1676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2209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Things to Remember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Fill out the summary field with 5-6 of your biggest achievements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 images or documents to your experience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Resume, portfolio, etc.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Fill out as much as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Keep work history relevant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Check into your profile frequently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 connections</a:t>
            </a:r>
          </a:p>
          <a:p>
            <a:pPr marL="0" indent="0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344" lvl="3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407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6B1E-4555-434C-915C-CC9BFB46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B60994-D5AA-4847-8418-D29AE998E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2028825" cy="2028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15E9D-6956-406D-98F1-E94CE59B7B51}"/>
              </a:ext>
            </a:extLst>
          </p:cNvPr>
          <p:cNvSpPr txBox="1"/>
          <p:nvPr/>
        </p:nvSpPr>
        <p:spPr>
          <a:xfrm>
            <a:off x="787983" y="1447800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It’s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Easily check into your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For Apple &amp; Android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Complete this online quiz by clicking on the link &amp; answering the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There will be weeks during the semester where we send emails about a drawing for having the quiz completed by a certain </a:t>
            </a:r>
            <a:r>
              <a:rPr lang="en-US" sz="2800" dirty="0" smtClean="0"/>
              <a:t>date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forms.office.com/Pages/ResponsePage.aspx?id=IFyHJnWyD0WMgACyQ421GztZCWXX7PRKk4oe8BUmKAJUMzlXVDEwQkZNNklENDJKRjhVRTY2SkUwTy4u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387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Questions? Contact Us!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20940" cy="3579849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 Career Development</a:t>
            </a:r>
          </a:p>
          <a:p>
            <a:pPr marL="0" indent="0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ADMIN 036</a:t>
            </a:r>
          </a:p>
          <a:p>
            <a:pPr marL="0" indent="0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careers@shawnee.edu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740.351.3027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LinkedIn Help. (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). Retrieved October 03, 2016, from </a:t>
            </a:r>
          </a:p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	https://www.linkedin.com/help/linkedin/answer/</a:t>
            </a:r>
          </a:p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	45/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how-linkedin-can-help-you?lang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https://business.linkedin.com/talent-solutions/blog/2014/12/5-tips-for-picking-the-right-linkedin-profile-picture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https://www.linkedin.com/pulse/2016-linkedin-stats-you-should-know-updated-katy-elle-blake?published=t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08333" cy="2895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433 million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you to connect to various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 to people, jobs, news, updates, and insights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FREE!!!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57199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  <a:effectLst/>
                <a:latin typeface="+mj-lt"/>
              </a:rPr>
              <a:t>Why LinkedIn?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1" y="3810000"/>
            <a:ext cx="4333875" cy="28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581" y="350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7747000" cy="36877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your professional profile and control one of the top search results for your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and maintain your professional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and reconnect with colleagues and classmates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about other companies, and get industry insights.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other professionals in the same industry using groups.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into the knowledge of your network.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 new career opportunities by searching for jobs.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5594" y="228600"/>
            <a:ext cx="6791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  <a:effectLst/>
                <a:latin typeface="+mj-lt"/>
              </a:rPr>
              <a:t>How LinkedIn Can Help You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794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433 million members in 200 countries and territories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average of two new members join LinkedIn every second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40% of LinkedIn users check LinkedIn every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CEO has 930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39 million students and recent graduates on LinkedIn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who list skills on their profile get 13 times more 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LinkedIn is available in 20 different languages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5641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  <a:latin typeface="+mj-lt"/>
              </a:rPr>
              <a:t>LinkedIn Statistics</a:t>
            </a:r>
          </a:p>
          <a:p>
            <a:pPr algn="ctr"/>
            <a:endParaRPr lang="en-US" sz="4400" dirty="0">
              <a:latin typeface="+mj-lt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2094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How to Create a Profile?</a:t>
            </a:r>
            <a:b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429000" cy="121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 to LinkedIn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www.linkedin.com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Join now!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5" y="838200"/>
            <a:ext cx="3468157" cy="408684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3453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Creating a Profile</a:t>
            </a:r>
            <a:b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8100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 in your country and zip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6" y="1539240"/>
            <a:ext cx="5792008" cy="336279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42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533400"/>
            <a:ext cx="752094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Creating a Profile</a:t>
            </a:r>
            <a:b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025640" cy="499572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in your school along with start and end year (or expected)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328816" cy="35126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0250"/>
            <a:ext cx="8663940" cy="762000"/>
          </a:xfrm>
        </p:spPr>
        <p:txBody>
          <a:bodyPr/>
          <a:lstStyle/>
          <a:p>
            <a:r>
              <a:rPr lang="en-US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/>
            </a:r>
            <a:br>
              <a:rPr lang="en-US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6165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  <a:latin typeface="+mj-lt"/>
              </a:rPr>
              <a:t>Creating a Profile</a:t>
            </a:r>
            <a:endParaRPr lang="en-US" sz="4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0" y="1114409"/>
            <a:ext cx="566928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are you creating your profile?</a:t>
            </a:r>
          </a:p>
          <a:p>
            <a:pPr lvl="1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Keeping in contact</a:t>
            </a:r>
          </a:p>
          <a:p>
            <a:pPr lvl="1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get a job</a:t>
            </a:r>
          </a:p>
          <a:p>
            <a:pPr lvl="1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Staying up-to-date</a:t>
            </a:r>
          </a:p>
          <a:p>
            <a:pPr lvl="1"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Building your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3276600"/>
            <a:ext cx="7543800" cy="14932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2876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48640"/>
          </a:xfrm>
        </p:spPr>
        <p:txBody>
          <a:bodyPr/>
          <a:lstStyle/>
          <a:p>
            <a:pPr algn="ctr"/>
            <a:r>
              <a:rPr lang="en-US" sz="44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5EA4"/>
                </a:solidFill>
              </a:rPr>
              <a:t>Creating a Profile</a:t>
            </a:r>
            <a:endParaRPr lang="en-US" sz="4400" b="1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3869" y="1295400"/>
            <a:ext cx="3200400" cy="219629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your email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add and invite contacts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85524"/>
            <a:ext cx="2172003" cy="382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81253"/>
            <a:ext cx="5293465" cy="1724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981253"/>
            <a:ext cx="5141065" cy="1724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611" y="5619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759</TotalTime>
  <Words>549</Words>
  <Application>Microsoft Office PowerPoint</Application>
  <PresentationFormat>On-screen Show (4:3)</PresentationFormat>
  <Paragraphs>114</Paragraphs>
  <Slides>18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Franklin Gothic Book</vt:lpstr>
      <vt:lpstr>Franklin Gothic Medium</vt:lpstr>
      <vt:lpstr>Tunga</vt:lpstr>
      <vt:lpstr>Wingdings</vt:lpstr>
      <vt:lpstr>Angles</vt:lpstr>
      <vt:lpstr>The Value of  </vt:lpstr>
      <vt:lpstr>PowerPoint Presentation</vt:lpstr>
      <vt:lpstr>PowerPoint Presentation</vt:lpstr>
      <vt:lpstr>PowerPoint Presentation</vt:lpstr>
      <vt:lpstr>How to Create a Profile? </vt:lpstr>
      <vt:lpstr>Creating a Profile </vt:lpstr>
      <vt:lpstr>Creating a Profile </vt:lpstr>
      <vt:lpstr> </vt:lpstr>
      <vt:lpstr>Creating a Profile</vt:lpstr>
      <vt:lpstr>Personalize Your Profile</vt:lpstr>
      <vt:lpstr>Build Your Profile Strength</vt:lpstr>
      <vt:lpstr>Build Your Profile Strength</vt:lpstr>
      <vt:lpstr>Education</vt:lpstr>
      <vt:lpstr>Things to Remember</vt:lpstr>
      <vt:lpstr>Get the App</vt:lpstr>
      <vt:lpstr>Quiz</vt:lpstr>
      <vt:lpstr>Questions? Contact Us!</vt:lpstr>
      <vt:lpstr>References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PeerCareer</dc:creator>
  <cp:lastModifiedBy>PeerCareer PeerCareer</cp:lastModifiedBy>
  <cp:revision>79</cp:revision>
  <dcterms:created xsi:type="dcterms:W3CDTF">2016-10-03T21:18:10Z</dcterms:created>
  <dcterms:modified xsi:type="dcterms:W3CDTF">2017-10-12T22:37:03Z</dcterms:modified>
</cp:coreProperties>
</file>