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59" r:id="rId6"/>
    <p:sldId id="263" r:id="rId7"/>
    <p:sldId id="265" r:id="rId8"/>
    <p:sldId id="267" r:id="rId9"/>
    <p:sldId id="260" r:id="rId10"/>
    <p:sldId id="264" r:id="rId11"/>
    <p:sldId id="268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068" autoAdjust="0"/>
  </p:normalViewPr>
  <p:slideViewPr>
    <p:cSldViewPr>
      <p:cViewPr varScale="1">
        <p:scale>
          <a:sx n="73" d="100"/>
          <a:sy n="73" d="100"/>
        </p:scale>
        <p:origin x="14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5281C-F425-4747-A7FE-1F86835BAB5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E7EF4-FEA1-49CE-832D-805799D9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7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7EF4-FEA1-49CE-832D-805799D9CB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7EF4-FEA1-49CE-832D-805799D9CB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7EF4-FEA1-49CE-832D-805799D9CB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1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7EF4-FEA1-49CE-832D-805799D9CB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8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169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6899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0081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21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664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7424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7417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637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1171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218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299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958F4D4-FEC3-4367-A2DF-B344AA0C97A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357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IFyHJnWyD0WMgACyQ421GztZCWXX7PRKk4oe8BUmKAJUQ1dBRVJFTU1TSzlLRFpVQjdKNkNVR0VCNi4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hyperlink" Target="mailto:Careers@shawnee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6S0iTZx5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7772400" cy="990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Preparing for a Career Fair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886200"/>
            <a:ext cx="7543800" cy="213360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800" b="1" dirty="0"/>
              <a:t>Student Career Development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Admin 036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careers@Shawnee.edu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(740) 351-3027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en-U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06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839200" cy="1371600"/>
          </a:xfrm>
        </p:spPr>
        <p:txBody>
          <a:bodyPr>
            <a:noAutofit/>
          </a:bodyPr>
          <a:lstStyle/>
          <a:p>
            <a:r>
              <a:rPr lang="en-US" sz="3600" dirty="0"/>
              <a:t>Activity:</a:t>
            </a:r>
            <a:endParaRPr lang="en-US" sz="4400" i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https://www.acsmeetings.org/files/images/students/elevator-pit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44" y="3429000"/>
            <a:ext cx="4114800" cy="23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8800" y="2438400"/>
            <a:ext cx="6047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Practice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your elevator speech!</a:t>
            </a:r>
            <a:endParaRPr lang="en-US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68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Complete this online quiz by clicking on the link &amp; answering the questions</a:t>
            </a:r>
          </a:p>
          <a:p>
            <a:r>
              <a:rPr lang="en-US" sz="2800" dirty="0"/>
              <a:t>There will be weeks during the semester where we send emails about a drawing for having the quiz completed by a certain date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forms.office.com/Pages/ResponsePage.aspx?id=IFyHJnWyD0WMgACyQ421GztZCWXX7PRKk4oe8BUmKAJUQ1dBRVJFTU1TSzlLRFpVQjdKNkNVR0VCNi4u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891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914101"/>
            <a:ext cx="5562600" cy="441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STUDENT </a:t>
            </a:r>
            <a:r>
              <a:rPr lang="en-US" b="1" dirty="0"/>
              <a:t>CAREER DEVELOPMENT</a:t>
            </a:r>
          </a:p>
          <a:p>
            <a:pPr marL="0" indent="0" algn="ctr">
              <a:buNone/>
            </a:pPr>
            <a:r>
              <a:rPr lang="en-US" dirty="0"/>
              <a:t>ADMIN 036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Careers@shawnee.edu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(740) 351-3027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://www.brandinsightblog.com/wp-content/uploads/2008/01/thumbs-u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198120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6477000"/>
            <a:ext cx="601980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Reference: </a:t>
            </a:r>
            <a:r>
              <a:rPr lang="en-US" sz="1000" dirty="0" err="1"/>
              <a:t>Dahlstrom</a:t>
            </a:r>
            <a:r>
              <a:rPr lang="en-US" sz="1000" dirty="0"/>
              <a:t>, H. (2009). </a:t>
            </a:r>
            <a:r>
              <a:rPr lang="en-US" sz="1000" i="1" dirty="0"/>
              <a:t>Turn a job fair into a job offer</a:t>
            </a:r>
            <a:r>
              <a:rPr lang="en-US" sz="900" dirty="0"/>
              <a:t>. Holliston, MA: </a:t>
            </a:r>
            <a:r>
              <a:rPr lang="en-US" sz="900" dirty="0" err="1"/>
              <a:t>Dahlstrom</a:t>
            </a:r>
            <a:r>
              <a:rPr lang="en-US" sz="900" dirty="0"/>
              <a:t> Company, Inc.</a:t>
            </a:r>
          </a:p>
          <a:p>
            <a:endParaRPr lang="en-US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192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36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Career Fair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0446"/>
            <a:ext cx="7989752" cy="2926707"/>
          </a:xfrm>
        </p:spPr>
        <p:txBody>
          <a:bodyPr>
            <a:normAutofit/>
          </a:bodyPr>
          <a:lstStyle/>
          <a:p>
            <a:r>
              <a:rPr lang="en-US" sz="2400" dirty="0"/>
              <a:t>What is a career fair?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i="1" dirty="0"/>
              <a:t>SCD hosts annual career fairs, including Jobapalooza and </a:t>
            </a:r>
            <a:r>
              <a:rPr lang="en-US" sz="2000" i="1" dirty="0" err="1"/>
              <a:t>JobFest</a:t>
            </a:r>
            <a:endParaRPr lang="en-US" sz="2000" i="1" dirty="0"/>
          </a:p>
          <a:p>
            <a:pPr lvl="1"/>
            <a:endParaRPr lang="en-US" dirty="0"/>
          </a:p>
          <a:p>
            <a:r>
              <a:rPr lang="en-US" sz="2400" dirty="0"/>
              <a:t>Is there a fee to get into career fairs?</a:t>
            </a:r>
          </a:p>
          <a:p>
            <a:endParaRPr lang="en-US" dirty="0"/>
          </a:p>
          <a:p>
            <a:r>
              <a:rPr lang="en-US" sz="2400" dirty="0"/>
              <a:t>Will I get a job offer?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://i0.wp.com/cdn29.elitedaily.com/content/uploads/2015/08/19120048/rachel-get-a-job-gif.gif?resize=490%2C25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46" y="4267200"/>
            <a:ext cx="4297498" cy="221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192" y="5867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42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685800"/>
            <a:ext cx="7989752" cy="1083329"/>
          </a:xfrm>
        </p:spPr>
        <p:txBody>
          <a:bodyPr>
            <a:normAutofit/>
          </a:bodyPr>
          <a:lstStyle/>
          <a:p>
            <a:r>
              <a:rPr lang="en-US" sz="3600" dirty="0"/>
              <a:t>      Before Job FAIRS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7772400" cy="4343400"/>
          </a:xfrm>
        </p:spPr>
        <p:txBody>
          <a:bodyPr>
            <a:normAutofit/>
          </a:bodyPr>
          <a:lstStyle/>
          <a:p>
            <a:r>
              <a:rPr lang="en-US" sz="2000" dirty="0"/>
              <a:t>Research Employers &amp; Community Partners</a:t>
            </a:r>
          </a:p>
          <a:p>
            <a:endParaRPr lang="en-US" sz="1600" dirty="0"/>
          </a:p>
          <a:p>
            <a:r>
              <a:rPr lang="en-US" sz="2000" dirty="0"/>
              <a:t>Update and Polish Your Resume</a:t>
            </a:r>
          </a:p>
          <a:p>
            <a:endParaRPr lang="en-US" sz="1600" dirty="0"/>
          </a:p>
          <a:p>
            <a:r>
              <a:rPr lang="en-US" sz="2000" dirty="0"/>
              <a:t>Dress for Success</a:t>
            </a:r>
          </a:p>
          <a:p>
            <a:endParaRPr lang="en-US" sz="1600" dirty="0"/>
          </a:p>
          <a:p>
            <a:r>
              <a:rPr lang="en-US" sz="2000" dirty="0"/>
              <a:t>Practice Your Handshake</a:t>
            </a:r>
          </a:p>
          <a:p>
            <a:endParaRPr lang="en-US" sz="1600" dirty="0"/>
          </a:p>
          <a:p>
            <a:r>
              <a:rPr lang="en-US" sz="2000" dirty="0"/>
              <a:t>Prepare and Practice Your “Sales Pitch”</a:t>
            </a:r>
          </a:p>
        </p:txBody>
      </p:sp>
      <p:pic>
        <p:nvPicPr>
          <p:cNvPr id="4" name="Picture 5" descr="https://s-media-cache-ak0.pinimg.com/236x/b2/86/0a/b2860aff4311f9bfc59a0840afda48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33700"/>
            <a:ext cx="2247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914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83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Before THE JOB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82" y="2176967"/>
            <a:ext cx="7873562" cy="4495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Questions to Expect from Recruiters: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What is your major?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Why did you choose your major?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What experience do you have in your field?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Why are you interested in working for us?</a:t>
            </a:r>
          </a:p>
          <a:p>
            <a:endParaRPr lang="en-US" dirty="0"/>
          </a:p>
          <a:p>
            <a:r>
              <a:rPr lang="en-US" b="1" dirty="0"/>
              <a:t>Questions to Ask Recruiters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About events their company hosts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What a typical day looks like for X position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What they like about working for a company</a:t>
            </a:r>
          </a:p>
          <a:p>
            <a:endParaRPr lang="en-US" dirty="0"/>
          </a:p>
          <a:p>
            <a:r>
              <a:rPr lang="en-US" b="1" dirty="0"/>
              <a:t>Questions NOT to Ask at Job Fairs: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How much do the positions you are offering pay?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Avoid only asking questions about how </a:t>
            </a:r>
            <a:r>
              <a:rPr lang="en-US" i="1" dirty="0">
                <a:solidFill>
                  <a:schemeClr val="tx2"/>
                </a:solidFill>
              </a:rPr>
              <a:t>you</a:t>
            </a:r>
            <a:r>
              <a:rPr lang="en-US" dirty="0">
                <a:solidFill>
                  <a:schemeClr val="tx2"/>
                </a:solidFill>
              </a:rPr>
              <a:t> will benefit from the position</a:t>
            </a:r>
          </a:p>
          <a:p>
            <a:endParaRPr lang="en-US" dirty="0"/>
          </a:p>
        </p:txBody>
      </p:sp>
      <p:pic>
        <p:nvPicPr>
          <p:cNvPr id="5122" name="Picture 2" descr="http://25.media.tumblr.com/tumblr_m4jcnoS2og1r573sro1_5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21" y="2176967"/>
            <a:ext cx="2381249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83" y="3997678"/>
            <a:ext cx="771324" cy="143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paychex.com/a/i/articles/paying-yourself-as-a-startup-own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5626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1672" y="5832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33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0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At THE JOB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" y="2133600"/>
            <a:ext cx="8503920" cy="43464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 Your Game Plan</a:t>
            </a:r>
          </a:p>
          <a:p>
            <a:endParaRPr lang="en-US" dirty="0"/>
          </a:p>
          <a:p>
            <a:r>
              <a:rPr lang="en-US" dirty="0"/>
              <a:t>Give Yourself a Pep Talk</a:t>
            </a:r>
          </a:p>
          <a:p>
            <a:endParaRPr lang="en-US" dirty="0"/>
          </a:p>
          <a:p>
            <a:r>
              <a:rPr lang="en-US" dirty="0"/>
              <a:t>Start Talking, Start Wowing</a:t>
            </a:r>
          </a:p>
          <a:p>
            <a:endParaRPr lang="en-US" dirty="0"/>
          </a:p>
          <a:p>
            <a:r>
              <a:rPr lang="en-US" dirty="0"/>
              <a:t>End With a Request</a:t>
            </a:r>
          </a:p>
          <a:p>
            <a:endParaRPr lang="en-US" dirty="0"/>
          </a:p>
          <a:p>
            <a:r>
              <a:rPr lang="en-US" dirty="0"/>
              <a:t>Make a Good Impression</a:t>
            </a:r>
          </a:p>
          <a:p>
            <a:endParaRPr lang="en-US" dirty="0"/>
          </a:p>
          <a:p>
            <a:r>
              <a:rPr lang="en-US" dirty="0"/>
              <a:t>Network With Everyone</a:t>
            </a:r>
          </a:p>
          <a:p>
            <a:endParaRPr lang="en-US" dirty="0"/>
          </a:p>
        </p:txBody>
      </p:sp>
      <p:pic>
        <p:nvPicPr>
          <p:cNvPr id="4098" name="Picture 2" descr="https://theysentmetobinghamton.files.wordpress.com/2014/10/skill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800"/>
            <a:ext cx="340555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9621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19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9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Talk to a Recruiter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31848"/>
            <a:ext cx="8037544" cy="5026152"/>
          </a:xfrm>
        </p:spPr>
        <p:txBody>
          <a:bodyPr>
            <a:normAutofit/>
          </a:bodyPr>
          <a:lstStyle/>
          <a:p>
            <a:pPr marL="231775" indent="-231775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dirty="0"/>
              <a:t>Walk up to the employer’s table or booth. Make eye contact with the recruiter,     smile and say hello.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dirty="0"/>
              <a:t>Offer  your handshake and introduce yourself.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dirty="0"/>
              <a:t>Ask about career opportunities for your occupation at that company.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dirty="0"/>
              <a:t>Deliver your 15 second “sales pitch.”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en-US" dirty="0"/>
              <a:t>Answer the recruiter’s questions and ask a few follow up questions of your own.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6144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10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7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Talking with a Recruiter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096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en-US" dirty="0"/>
              <a:t>Tell the recruiter that you would like to apply for that job or position.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7. </a:t>
            </a:r>
            <a:r>
              <a:rPr lang="en-US" dirty="0"/>
              <a:t>Offer the recruiter a copy of your resume.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8.  </a:t>
            </a:r>
            <a:r>
              <a:rPr lang="en-US" dirty="0"/>
              <a:t>Ask how you can schedule a job interview.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9.  </a:t>
            </a:r>
            <a:r>
              <a:rPr lang="en-US" dirty="0"/>
              <a:t>Ask for the recruiter’s business card.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10.  </a:t>
            </a:r>
            <a:r>
              <a:rPr lang="en-US" dirty="0"/>
              <a:t>Thank the recruiter, smile, and offer your handshake.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1344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Include in Your sales pitch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Name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Mention your profession, occupation, or the job your looking for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State your experience, skills, &amp; accomplishments (highlights of your </a:t>
            </a:r>
            <a:r>
              <a:rPr lang="en-US" sz="2800" dirty="0" smtClean="0"/>
              <a:t>résumé, Major, School, </a:t>
            </a:r>
            <a:r>
              <a:rPr lang="en-US" sz="2800" dirty="0" err="1" smtClean="0"/>
              <a:t>ect</a:t>
            </a:r>
            <a:r>
              <a:rPr lang="en-US" sz="2800" dirty="0" smtClean="0"/>
              <a:t>.)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State what sets you apart for this specific job (special/unique skills</a:t>
            </a:r>
            <a:r>
              <a:rPr lang="en-US" sz="2800" dirty="0" smtClean="0"/>
              <a:t>)</a:t>
            </a:r>
          </a:p>
          <a:p>
            <a:pPr marL="0" indent="0" algn="ctr">
              <a:buNone/>
            </a:pPr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www.youtube.com/watch?v=Oy6S0iTZx54</a:t>
            </a:r>
            <a:r>
              <a:rPr lang="en-US" sz="2800" dirty="0" smtClean="0"/>
              <a:t> 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233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JOB FAIRS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81200"/>
            <a:ext cx="5715000" cy="4572000"/>
          </a:xfrm>
        </p:spPr>
        <p:txBody>
          <a:bodyPr>
            <a:normAutofit/>
          </a:bodyPr>
          <a:lstStyle/>
          <a:p>
            <a:r>
              <a:rPr lang="en-US" sz="2000" dirty="0"/>
              <a:t>Follow Up—Make Yourself Memorable</a:t>
            </a:r>
          </a:p>
          <a:p>
            <a:endParaRPr lang="en-US" sz="2000" dirty="0"/>
          </a:p>
          <a:p>
            <a:r>
              <a:rPr lang="en-US" sz="2000" dirty="0"/>
              <a:t>Thank the Recruiters You Met</a:t>
            </a:r>
          </a:p>
          <a:p>
            <a:endParaRPr lang="en-US" sz="2000" dirty="0"/>
          </a:p>
          <a:p>
            <a:r>
              <a:rPr lang="en-US" sz="2000" dirty="0"/>
              <a:t>Write to Everyone Else</a:t>
            </a:r>
          </a:p>
          <a:p>
            <a:endParaRPr lang="en-US" sz="2000" dirty="0"/>
          </a:p>
          <a:p>
            <a:r>
              <a:rPr lang="en-US" sz="2000" dirty="0"/>
              <a:t>Keep Your Applications in Motion</a:t>
            </a:r>
          </a:p>
          <a:p>
            <a:endParaRPr lang="en-US" sz="2000" dirty="0"/>
          </a:p>
          <a:p>
            <a:r>
              <a:rPr lang="en-US" sz="2000" dirty="0"/>
              <a:t>Persistence Pays</a:t>
            </a:r>
          </a:p>
        </p:txBody>
      </p:sp>
      <p:pic>
        <p:nvPicPr>
          <p:cNvPr id="5" name="Picture 5" descr="http://www.you-can-learn-basic-employee-rights.com/images/samplethankyouletter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67100"/>
            <a:ext cx="240808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5129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7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SCD Presentations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7B7B7B"/>
      </a:accent1>
      <a:accent2>
        <a:srgbClr val="2F4875"/>
      </a:accent2>
      <a:accent3>
        <a:srgbClr val="7B7B7B"/>
      </a:accent3>
      <a:accent4>
        <a:srgbClr val="4063A0"/>
      </a:accent4>
      <a:accent5>
        <a:srgbClr val="66B1CE"/>
      </a:accent5>
      <a:accent6>
        <a:srgbClr val="2F4875"/>
      </a:accent6>
      <a:hlink>
        <a:srgbClr val="262626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471</TotalTime>
  <Words>515</Words>
  <Application>Microsoft Office PowerPoint</Application>
  <PresentationFormat>On-screen Show (4:3)</PresentationFormat>
  <Paragraphs>102</Paragraphs>
  <Slides>12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</vt:lpstr>
      <vt:lpstr>Courier New</vt:lpstr>
      <vt:lpstr>Gill Sans MT</vt:lpstr>
      <vt:lpstr>Wingdings 2</vt:lpstr>
      <vt:lpstr>Dividend</vt:lpstr>
      <vt:lpstr>Preparing for a Career Fair</vt:lpstr>
      <vt:lpstr>Career Fair Basics</vt:lpstr>
      <vt:lpstr>      Before Job FAIRS </vt:lpstr>
      <vt:lpstr>Before THE JOB FAIR</vt:lpstr>
      <vt:lpstr>At THE JOB FAIR</vt:lpstr>
      <vt:lpstr>How to Talk to a Recruiter </vt:lpstr>
      <vt:lpstr>Talking with a Recruiter</vt:lpstr>
      <vt:lpstr>What to Include in Your sales pitch</vt:lpstr>
      <vt:lpstr>After JOB FAIRS</vt:lpstr>
      <vt:lpstr>Activity:</vt:lpstr>
      <vt:lpstr>Quiz</vt:lpstr>
      <vt:lpstr>Contact</vt:lpstr>
    </vt:vector>
  </TitlesOfParts>
  <Company>Shawnee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the Part-Time Job &amp; Volunteer Fair</dc:title>
  <dc:creator>Nikki Karabinis</dc:creator>
  <cp:lastModifiedBy>PeerCareer PeerCareer</cp:lastModifiedBy>
  <cp:revision>35</cp:revision>
  <cp:lastPrinted>2012-08-22T17:47:32Z</cp:lastPrinted>
  <dcterms:created xsi:type="dcterms:W3CDTF">2012-08-22T15:26:11Z</dcterms:created>
  <dcterms:modified xsi:type="dcterms:W3CDTF">2017-10-12T23:10:06Z</dcterms:modified>
</cp:coreProperties>
</file>