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660"/>
  </p:normalViewPr>
  <p:slideViewPr>
    <p:cSldViewPr snapToGrid="0">
      <p:cViewPr varScale="1">
        <p:scale>
          <a:sx n="59" d="100"/>
          <a:sy n="59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23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03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0514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69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8517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30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2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3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49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6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1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36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69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58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76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9724A-93A9-4003-A29F-1DDD23D7F7BA}" type="datetimeFigureOut">
              <a:rPr lang="en-US" smtClean="0"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D891ACD-28FC-496C-8609-F4D15D83C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2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IFyHJnWyD0WMgACyQ421GztZCWXX7PRKk4oe8BUmKAJUNE8zTVRSM1U1SDBMOTE4WVZSTjQxUktHTC4u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3264" y="3351883"/>
            <a:ext cx="6600451" cy="2262781"/>
          </a:xfrm>
        </p:spPr>
        <p:txBody>
          <a:bodyPr/>
          <a:lstStyle/>
          <a:p>
            <a:r>
              <a:rPr lang="en-US" dirty="0" smtClean="0"/>
              <a:t>Your Full-Time Job Search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3264" y="5614662"/>
            <a:ext cx="6600451" cy="1126283"/>
          </a:xfrm>
        </p:spPr>
        <p:txBody>
          <a:bodyPr/>
          <a:lstStyle/>
          <a:p>
            <a:r>
              <a:rPr lang="en-US" dirty="0" smtClean="0"/>
              <a:t>Student Career Development</a:t>
            </a:r>
            <a:endParaRPr lang="en-US" dirty="0"/>
          </a:p>
        </p:txBody>
      </p:sp>
      <p:pic>
        <p:nvPicPr>
          <p:cNvPr id="4" name="Picture 5" descr="Image result for full-time job sear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39" y="473725"/>
            <a:ext cx="590550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410" y="5735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Job Fairs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Chamber of Commerce, business associations, and colleges often sponsor job fairs. </a:t>
            </a:r>
          </a:p>
          <a:p>
            <a:r>
              <a:rPr lang="en-US" dirty="0"/>
              <a:t>Job fairs will allow you to meet potential employers and learn about hiring procedures.</a:t>
            </a:r>
          </a:p>
          <a:p>
            <a:r>
              <a:rPr lang="en-US" dirty="0"/>
              <a:t>If you decide to attend a job fair, dress like you are going to an interview as many employers may meet with you on the spot!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5865" y="5713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3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Organize Your Job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order to find a job, you have to treat your job search like a job.</a:t>
            </a:r>
          </a:p>
          <a:p>
            <a:r>
              <a:rPr lang="en-US" dirty="0"/>
              <a:t>You should be spending 30 to 40 hours per week looking for a job.</a:t>
            </a:r>
          </a:p>
          <a:p>
            <a:r>
              <a:rPr lang="en-US" dirty="0"/>
              <a:t>This means it’s important to keep track of the employers you’re contacting, resumes you are submitting, interviews and job applications submitted.</a:t>
            </a:r>
          </a:p>
          <a:p>
            <a:r>
              <a:rPr lang="en-US" dirty="0"/>
              <a:t>You don’t want to be confused when an employer calls to schedule an interview and you don’t even remember sending a resume!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1460" y="5911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4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Organize Your Job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 simple filing system, list or notebook that outlines the following will help you remain organized:</a:t>
            </a:r>
          </a:p>
          <a:p>
            <a:r>
              <a:rPr lang="en-US" dirty="0"/>
              <a:t>Employer name, address, contact person</a:t>
            </a:r>
          </a:p>
          <a:p>
            <a:r>
              <a:rPr lang="en-US" dirty="0"/>
              <a:t>Date sent resume or had interview</a:t>
            </a:r>
          </a:p>
          <a:p>
            <a:r>
              <a:rPr lang="en-US" dirty="0"/>
              <a:t>Date of follow-up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292" y="5606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4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common for job seekers to experience a variety of strong emotions from anger, frustration, disappointment to excitement, happiness and relief.</a:t>
            </a:r>
          </a:p>
          <a:p>
            <a:r>
              <a:rPr lang="en-US" dirty="0"/>
              <a:t>Looking for your first professional job is probably going to be one of the hardest things you have ever done!   </a:t>
            </a:r>
          </a:p>
          <a:p>
            <a:r>
              <a:rPr lang="en-US" dirty="0"/>
              <a:t>Be prepared and able to manage your feelings so they do not jeopardize your health or interfere with your ability to job search.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5691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9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to Manage Stress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Rely on friends and family.</a:t>
            </a:r>
          </a:p>
          <a:p>
            <a:r>
              <a:rPr lang="en-US" dirty="0"/>
              <a:t>Maintain recreation and family activities.</a:t>
            </a:r>
          </a:p>
          <a:p>
            <a:r>
              <a:rPr lang="en-US" dirty="0"/>
              <a:t>Eat healthy, exercise, and get enough sleep.</a:t>
            </a:r>
          </a:p>
          <a:p>
            <a:r>
              <a:rPr lang="en-US" dirty="0"/>
              <a:t>Keep “rejections” in proper perspective – everyone gets told “no!”</a:t>
            </a:r>
          </a:p>
          <a:p>
            <a:r>
              <a:rPr lang="en-US" dirty="0"/>
              <a:t>Realize there is a job out there for you – it just may take some time before you find it!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815" y="5606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2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Complete this online quiz to check your knowledge by clicking on the link &amp; answering the questions</a:t>
            </a:r>
          </a:p>
          <a:p>
            <a:r>
              <a:rPr lang="en-US" altLang="en-US" dirty="0"/>
              <a:t>Throughout the semester, we will send out emails to complete this quiz for a chance to win a prize</a:t>
            </a:r>
          </a:p>
          <a:p>
            <a:pPr lvl="1"/>
            <a:r>
              <a:rPr lang="en-US" altLang="en-US" dirty="0">
                <a:hlinkClick r:id="rId2"/>
              </a:rPr>
              <a:t>https://forms.office.com/Pages/ResponsePage.aspx?id=IFyHJnWyD0WMgACyQ421GztZCWXX7PRKk4oe8BUmKAJUNE8zTVRSM1U1SDBMOTE4WVZSTjQxUktHTC4u</a:t>
            </a:r>
            <a:r>
              <a:rPr lang="en-US" alt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1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Your Resources!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Student Career Development</a:t>
            </a:r>
          </a:p>
          <a:p>
            <a:pPr lvl="1"/>
            <a:r>
              <a:rPr lang="en-US" altLang="en-US" dirty="0" smtClean="0"/>
              <a:t>Student </a:t>
            </a:r>
            <a:r>
              <a:rPr lang="en-US" altLang="en-US" dirty="0"/>
              <a:t>Career Development </a:t>
            </a:r>
          </a:p>
          <a:p>
            <a:pPr lvl="1"/>
            <a:r>
              <a:rPr lang="en-US" altLang="en-US" dirty="0"/>
              <a:t>Business Administration 036</a:t>
            </a:r>
          </a:p>
          <a:p>
            <a:pPr lvl="1"/>
            <a:r>
              <a:rPr lang="en-US" altLang="en-US" dirty="0"/>
              <a:t>(740) 351-3027</a:t>
            </a:r>
          </a:p>
          <a:p>
            <a:pPr lvl="1"/>
            <a:r>
              <a:rPr lang="en-US" altLang="en-US" dirty="0"/>
              <a:t>Careers@shawnee.edu </a:t>
            </a:r>
          </a:p>
          <a:p>
            <a:r>
              <a:rPr lang="en-US" altLang="en-US" dirty="0" smtClean="0"/>
              <a:t>Alumni </a:t>
            </a:r>
            <a:r>
              <a:rPr lang="en-US" altLang="en-US" dirty="0"/>
              <a:t>Affairs</a:t>
            </a:r>
          </a:p>
          <a:p>
            <a:r>
              <a:rPr lang="en-US" altLang="en-US" dirty="0"/>
              <a:t>Faculty and Staff</a:t>
            </a:r>
          </a:p>
          <a:p>
            <a:endParaRPr lang="en-US" dirty="0"/>
          </a:p>
        </p:txBody>
      </p:sp>
      <p:pic>
        <p:nvPicPr>
          <p:cNvPr id="4" name="Picture 4" descr="C:\Users\peercareer\Pictures\OfficeP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29" y="1396613"/>
            <a:ext cx="3085171" cy="525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3714" y="5670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7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Finding a job takes hard work and patience.</a:t>
            </a:r>
          </a:p>
          <a:p>
            <a:r>
              <a:rPr lang="en-US" altLang="en-US" dirty="0"/>
              <a:t>To be successful at finding a job, you need to:</a:t>
            </a:r>
          </a:p>
          <a:p>
            <a:pPr lvl="1"/>
            <a:r>
              <a:rPr lang="en-US" altLang="en-US" dirty="0"/>
              <a:t>Locate the job openings.</a:t>
            </a:r>
          </a:p>
          <a:p>
            <a:pPr lvl="1"/>
            <a:r>
              <a:rPr lang="en-US" altLang="en-US" dirty="0"/>
              <a:t>Submit as many resumes and cover letters as possible.</a:t>
            </a:r>
          </a:p>
          <a:p>
            <a:pPr lvl="1"/>
            <a:r>
              <a:rPr lang="en-US" altLang="en-US" dirty="0"/>
              <a:t>Organize your job search and keep track of where your resumes are going.</a:t>
            </a:r>
          </a:p>
          <a:p>
            <a:pPr lvl="1"/>
            <a:r>
              <a:rPr lang="en-US" altLang="en-US" dirty="0"/>
              <a:t>Follow-up with employers.</a:t>
            </a:r>
          </a:p>
          <a:p>
            <a:pPr lvl="1"/>
            <a:r>
              <a:rPr lang="en-US" altLang="en-US" dirty="0"/>
              <a:t>Have patience and manage the stress of rejection!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7561" y="5911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5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Job Openings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Networking</a:t>
            </a:r>
          </a:p>
          <a:p>
            <a:r>
              <a:rPr lang="en-US" altLang="en-US" dirty="0"/>
              <a:t>Internet Resources</a:t>
            </a:r>
          </a:p>
          <a:p>
            <a:r>
              <a:rPr lang="en-US" altLang="en-US" dirty="0"/>
              <a:t>Contacting Employers Directly</a:t>
            </a:r>
          </a:p>
          <a:p>
            <a:r>
              <a:rPr lang="en-US" altLang="en-US" dirty="0"/>
              <a:t>Employment </a:t>
            </a:r>
            <a:r>
              <a:rPr lang="en-US" altLang="en-US" dirty="0" smtClean="0"/>
              <a:t>&amp; Community Agencies</a:t>
            </a:r>
            <a:endParaRPr lang="en-US" altLang="en-US" dirty="0"/>
          </a:p>
          <a:p>
            <a:r>
              <a:rPr lang="en-US" altLang="en-US" dirty="0" smtClean="0"/>
              <a:t>Professional </a:t>
            </a:r>
            <a:r>
              <a:rPr lang="en-US" altLang="en-US" dirty="0"/>
              <a:t>Associations</a:t>
            </a:r>
          </a:p>
          <a:p>
            <a:r>
              <a:rPr lang="en-US" altLang="en-US" dirty="0"/>
              <a:t>Internships</a:t>
            </a:r>
          </a:p>
          <a:p>
            <a:r>
              <a:rPr lang="en-US" altLang="en-US" dirty="0"/>
              <a:t>Job Fairs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815" y="5606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2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Only 20% of the jobs available are actually advertised.</a:t>
            </a:r>
          </a:p>
          <a:p>
            <a:r>
              <a:rPr lang="en-US" altLang="en-US" dirty="0"/>
              <a:t>Most employers fill openings by hiring the friends, relatives, and acquaintances of the people who work for them. </a:t>
            </a:r>
          </a:p>
          <a:p>
            <a:r>
              <a:rPr lang="en-US" altLang="en-US" dirty="0"/>
              <a:t>Be sure to tell everyone you know what type of job you are looking for!</a:t>
            </a:r>
          </a:p>
          <a:p>
            <a:r>
              <a:rPr lang="en-US" altLang="en-US" dirty="0"/>
              <a:t>Make a list of everyone you know including family, friends, old co-workers, teachers, neighbors, and anyone else in your life.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815" y="57021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internet makes job hunting easier as you can use a variety of job search engines to find job openings.</a:t>
            </a:r>
          </a:p>
          <a:p>
            <a:r>
              <a:rPr lang="en-US" altLang="en-US" dirty="0"/>
              <a:t>There are many job search engines that allow you to post your resume so that any employer can view it.</a:t>
            </a:r>
          </a:p>
          <a:p>
            <a:r>
              <a:rPr lang="en-US" altLang="en-US" dirty="0"/>
              <a:t>Use College Central and Ohio Means Jobs!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432" t="11654" r="12208" b="5281"/>
          <a:stretch/>
        </p:blipFill>
        <p:spPr>
          <a:xfrm>
            <a:off x="5925459" y="4935558"/>
            <a:ext cx="2814656" cy="744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115" y="5057086"/>
            <a:ext cx="2225092" cy="50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969" y="5808933"/>
            <a:ext cx="2381274" cy="5568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958" y="5057085"/>
            <a:ext cx="1161437" cy="1308661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3438" y="5756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2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Contacting Employers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Contacting employers directly is still one of the best ways to locate job openings.</a:t>
            </a:r>
          </a:p>
          <a:p>
            <a:r>
              <a:rPr lang="en-US" altLang="en-US" dirty="0"/>
              <a:t>Many employers will accept a resume or allow for an informational interview, even if they aren’t hiring.</a:t>
            </a:r>
          </a:p>
          <a:p>
            <a:pPr lvl="1"/>
            <a:r>
              <a:rPr lang="en-US" altLang="en-US" dirty="0"/>
              <a:t>When an opening does come open, the employer will already have your resume or have met you. 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8579" y="56064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8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Employment &amp; Community Agencies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Getting help from an employment agency might help.</a:t>
            </a:r>
          </a:p>
          <a:p>
            <a:r>
              <a:rPr lang="en-US" altLang="en-US" dirty="0"/>
              <a:t>Many employment agencies do not require a fee – although always ask first!</a:t>
            </a:r>
          </a:p>
          <a:p>
            <a:r>
              <a:rPr lang="en-US" altLang="en-US" dirty="0"/>
              <a:t>Often times you will be employed as a “temp” but it can sometimes lead to permanent employment.</a:t>
            </a:r>
          </a:p>
          <a:p>
            <a:pPr lvl="1"/>
            <a:r>
              <a:rPr lang="en-US" altLang="en-US" dirty="0"/>
              <a:t>This can be a great way to break into a new field and gain some experience that will make you more marketable in the future.</a:t>
            </a:r>
          </a:p>
          <a:p>
            <a:r>
              <a:rPr lang="en-US" altLang="en-US" dirty="0"/>
              <a:t>Many nonprofit organizations, including religious institutions and vocational rehabilitation agencies, offer career counseling, career development, and job placement services.</a:t>
            </a:r>
          </a:p>
          <a:p>
            <a:pPr lvl="1"/>
            <a:r>
              <a:rPr lang="en-US" altLang="en-US" dirty="0"/>
              <a:t>Example: Community Action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494" y="599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 Associations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Many professions have associations that offer employment information, including career planning, educational programs, job listings, and job placement. </a:t>
            </a:r>
          </a:p>
          <a:p>
            <a:r>
              <a:rPr lang="en-US" altLang="en-US" dirty="0"/>
              <a:t>To use these services, associations usually require that you be a member.</a:t>
            </a:r>
          </a:p>
          <a:p>
            <a:r>
              <a:rPr lang="en-US" altLang="en-US" dirty="0"/>
              <a:t>The internet can be useful in locating professional associations in your career field.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815" y="58350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0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Internships or volunteering can often lead to permanent, paid job opportunities.</a:t>
            </a:r>
          </a:p>
          <a:p>
            <a:r>
              <a:rPr lang="en-US" dirty="0"/>
              <a:t>This is a great avenue if you have no experience and are struggling to find an employer to hire you.</a:t>
            </a:r>
          </a:p>
          <a:p>
            <a:r>
              <a:rPr lang="en-US" dirty="0"/>
              <a:t>Although it’s difficult to work for free, the outcome can be </a:t>
            </a:r>
            <a:r>
              <a:rPr lang="en-US" dirty="0" smtClean="0"/>
              <a:t>beneficial.</a:t>
            </a:r>
          </a:p>
          <a:p>
            <a:pPr lvl="1"/>
            <a:r>
              <a:rPr lang="en-US" dirty="0" smtClean="0"/>
              <a:t>You’ll </a:t>
            </a:r>
            <a:r>
              <a:rPr lang="en-US" dirty="0"/>
              <a:t>experience that can be written on your </a:t>
            </a:r>
            <a:r>
              <a:rPr lang="en-US" dirty="0" smtClean="0"/>
              <a:t>resume</a:t>
            </a:r>
          </a:p>
          <a:p>
            <a:pPr lvl="1"/>
            <a:r>
              <a:rPr lang="en-US" dirty="0" smtClean="0"/>
              <a:t>You’ll </a:t>
            </a:r>
            <a:r>
              <a:rPr lang="en-US" dirty="0"/>
              <a:t>become more confident in your ability to perform the job </a:t>
            </a:r>
            <a:r>
              <a:rPr lang="en-US" dirty="0" smtClean="0"/>
              <a:t>duties</a:t>
            </a:r>
          </a:p>
          <a:p>
            <a:pPr lvl="1"/>
            <a:r>
              <a:rPr lang="en-US" dirty="0" smtClean="0"/>
              <a:t>You’ll </a:t>
            </a:r>
            <a:r>
              <a:rPr lang="en-US" dirty="0"/>
              <a:t>get another reference  </a:t>
            </a:r>
            <a:endParaRPr lang="en-US" dirty="0" smtClean="0"/>
          </a:p>
          <a:p>
            <a:pPr lvl="1"/>
            <a:r>
              <a:rPr lang="en-US" dirty="0" smtClean="0"/>
              <a:t>67</a:t>
            </a:r>
            <a:r>
              <a:rPr lang="en-US" dirty="0"/>
              <a:t>% of internships lead to jobs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3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</TotalTime>
  <Words>886</Words>
  <Application>Microsoft Office PowerPoint</Application>
  <PresentationFormat>On-screen Show (4:3)</PresentationFormat>
  <Paragraphs>86</Paragraphs>
  <Slides>16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Wisp</vt:lpstr>
      <vt:lpstr>Your Full-Time Job Search </vt:lpstr>
      <vt:lpstr>Overview</vt:lpstr>
      <vt:lpstr>Finding Job Openings</vt:lpstr>
      <vt:lpstr>Networking</vt:lpstr>
      <vt:lpstr>Internet Resources</vt:lpstr>
      <vt:lpstr>Contacting Employers</vt:lpstr>
      <vt:lpstr>Employment &amp; Community Agencies </vt:lpstr>
      <vt:lpstr>Professional Associations</vt:lpstr>
      <vt:lpstr>Internships</vt:lpstr>
      <vt:lpstr>Job Fairs</vt:lpstr>
      <vt:lpstr>Organize Your Job Search</vt:lpstr>
      <vt:lpstr>Organize Your Job Search</vt:lpstr>
      <vt:lpstr>Managing Stress</vt:lpstr>
      <vt:lpstr>Tips to Manage Stress</vt:lpstr>
      <vt:lpstr>Quiz</vt:lpstr>
      <vt:lpstr>Use Your Resources!</vt:lpstr>
    </vt:vector>
  </TitlesOfParts>
  <Company>Shawnee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Full-Time Job Search</dc:title>
  <dc:creator>PeerCareer</dc:creator>
  <cp:lastModifiedBy>PeerCareer</cp:lastModifiedBy>
  <cp:revision>9</cp:revision>
  <dcterms:created xsi:type="dcterms:W3CDTF">2017-10-19T18:21:26Z</dcterms:created>
  <dcterms:modified xsi:type="dcterms:W3CDTF">2017-10-30T15:57:08Z</dcterms:modified>
</cp:coreProperties>
</file>