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7" r:id="rId8"/>
    <p:sldId id="261" r:id="rId9"/>
    <p:sldId id="269" r:id="rId10"/>
    <p:sldId id="270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EC2"/>
    <a:srgbClr val="A3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 varScale="1">
        <p:scale>
          <a:sx n="52" d="100"/>
          <a:sy n="52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5A9F35-A975-427C-8DE6-FC62E41C58A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F37429-B562-40B5-933D-F235A8C6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05C782-5BE9-4A72-B1CF-E1BE74D523B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B4C870-C1E2-44B4-B370-860F981F6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7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C870-C1E2-44B4-B370-860F981F6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3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D512E5-86CE-4BD4-B2F8-293197EB594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66B3EB2-D08E-4519-9A18-16B0349385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25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FyHJnWyD0WMgACyQ421GztZCWXX7PRKk4oe8BUmKAJUNVZLNkJLNlY1OTNIWldWWllSVEhEWUNPNi4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SalVf04cGZI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cmillan@shawnee.edu" TargetMode="External"/><Relationship Id="rId2" Type="http://schemas.openxmlformats.org/officeDocument/2006/relationships/hyperlink" Target="mailto:Careers@shawne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sulibanswer@mymail.shawnee.edu?subject=Ask-A-Librarian" TargetMode="External"/><Relationship Id="rId5" Type="http://schemas.openxmlformats.org/officeDocument/2006/relationships/hyperlink" Target="mailto:rwarner@shawnee.edu" TargetMode="External"/><Relationship Id="rId4" Type="http://schemas.openxmlformats.org/officeDocument/2006/relationships/hyperlink" Target="mailto:thartman@shawne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Your Career Development Starts Now: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3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077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student career development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Admin 036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Careers@Shawnee.edu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(740) 351-3027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36" y="4335827"/>
            <a:ext cx="1902364" cy="1843947"/>
          </a:xfrm>
          <a:prstGeom prst="rect">
            <a:avLst/>
          </a:prstGeom>
        </p:spPr>
      </p:pic>
      <p:pic>
        <p:nvPicPr>
          <p:cNvPr id="4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381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Complete this online quiz by clicking on the link &amp; answering the questions</a:t>
            </a:r>
          </a:p>
          <a:p>
            <a:r>
              <a:rPr lang="en-US" sz="2800" dirty="0"/>
              <a:t>There will be weeks during the semester where we send emails about a drawing for having the quiz completed by a certain date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forms.office.com/Pages/ResponsePage.aspx?id=IFyHJnWyD0WMgACyQ421GztZCWXX7PRKk4oe8BUmKAJUNVZLNkJLNlY1OTNIWldWWllSVEhEWUNPNi4u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648200"/>
            <a:ext cx="8503920" cy="1755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Student Career Development</a:t>
            </a:r>
          </a:p>
          <a:p>
            <a:pPr marL="0" indent="0" algn="ctr">
              <a:buNone/>
            </a:pPr>
            <a:r>
              <a:rPr lang="en-US" dirty="0"/>
              <a:t>Business Administration 036</a:t>
            </a:r>
          </a:p>
          <a:p>
            <a:pPr marL="0" indent="0" algn="ctr">
              <a:buNone/>
            </a:pPr>
            <a:r>
              <a:rPr lang="en-US" dirty="0"/>
              <a:t>(740) 351-3027</a:t>
            </a:r>
          </a:p>
          <a:p>
            <a:pPr marL="0" indent="0" algn="ctr">
              <a:buNone/>
            </a:pPr>
            <a:r>
              <a:rPr lang="en-US" dirty="0"/>
              <a:t>Careers@shawnee.edu</a:t>
            </a:r>
          </a:p>
          <a:p>
            <a:endParaRPr lang="en-US" dirty="0"/>
          </a:p>
        </p:txBody>
      </p:sp>
      <p:pic>
        <p:nvPicPr>
          <p:cNvPr id="1027" name="Picture 3" descr="C:\Users\peercareer\Pictures\Office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71" y="609600"/>
            <a:ext cx="2080282" cy="35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9942.4768" end="32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403458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76" y="1981200"/>
            <a:ext cx="7989752" cy="1591598"/>
          </a:xfrm>
        </p:spPr>
        <p:txBody>
          <a:bodyPr>
            <a:normAutofit/>
          </a:bodyPr>
          <a:lstStyle/>
          <a:p>
            <a:r>
              <a:rPr lang="en-US" sz="2000" dirty="0"/>
              <a:t>Career development is a </a:t>
            </a:r>
            <a:r>
              <a:rPr lang="en-US" sz="2000" b="1" dirty="0"/>
              <a:t>process</a:t>
            </a:r>
            <a:r>
              <a:rPr lang="en-US" sz="2000" dirty="0"/>
              <a:t> throughout the duration of your role as a student of self-assessment, career exploration, career decision-making, and implementation. </a:t>
            </a:r>
          </a:p>
        </p:txBody>
      </p:sp>
      <p:pic>
        <p:nvPicPr>
          <p:cNvPr id="1027" name="Picture 3" descr="C:\Users\nkarabinis\AppData\Local\Microsoft\Windows\Temporary Internet Files\Content.Outlook\Y4DN2UD5\work_lif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99" y="3505200"/>
            <a:ext cx="4359906" cy="29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00" end="409674.91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926" y="595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26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Services Does the Office of Career Development Offer?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828800"/>
            <a:ext cx="8503920" cy="4419600"/>
          </a:xfrm>
        </p:spPr>
        <p:txBody>
          <a:bodyPr>
            <a:normAutofit/>
          </a:bodyPr>
          <a:lstStyle/>
          <a:p>
            <a:r>
              <a:rPr lang="en-US" dirty="0"/>
              <a:t>Career and Major Exploration</a:t>
            </a:r>
          </a:p>
          <a:p>
            <a:r>
              <a:rPr lang="en-US" dirty="0"/>
              <a:t>Skills and Personality Indicator Assessment Tools</a:t>
            </a:r>
          </a:p>
          <a:p>
            <a:r>
              <a:rPr lang="en-US" dirty="0"/>
              <a:t>Skill Building </a:t>
            </a:r>
          </a:p>
          <a:p>
            <a:r>
              <a:rPr lang="en-US" dirty="0"/>
              <a:t>Internship, Job and Graduate School Search</a:t>
            </a:r>
          </a:p>
          <a:p>
            <a:r>
              <a:rPr lang="en-US" dirty="0"/>
              <a:t>Resume and Cover Letter Development</a:t>
            </a:r>
          </a:p>
          <a:p>
            <a:r>
              <a:rPr lang="en-US" dirty="0"/>
              <a:t>Free Resume Printing Services</a:t>
            </a:r>
          </a:p>
          <a:p>
            <a:r>
              <a:rPr lang="en-US" dirty="0"/>
              <a:t>Interview Practice</a:t>
            </a:r>
          </a:p>
          <a:p>
            <a:r>
              <a:rPr lang="en-US" dirty="0"/>
              <a:t>One-on-one Career Counseling</a:t>
            </a:r>
          </a:p>
          <a:p>
            <a:endParaRPr lang="en-US" dirty="0"/>
          </a:p>
        </p:txBody>
      </p:sp>
      <p:pic>
        <p:nvPicPr>
          <p:cNvPr id="5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00" end="3685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926" y="5950688"/>
            <a:ext cx="609600" cy="609600"/>
          </a:xfrm>
          <a:prstGeom prst="rect">
            <a:avLst/>
          </a:prstGeom>
        </p:spPr>
      </p:pic>
      <p:pic>
        <p:nvPicPr>
          <p:cNvPr id="6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00" end="3569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926" y="5950688"/>
            <a:ext cx="609600" cy="609600"/>
          </a:xfrm>
          <a:prstGeom prst="rect">
            <a:avLst/>
          </a:prstGeom>
        </p:spPr>
      </p:pic>
      <p:pic>
        <p:nvPicPr>
          <p:cNvPr id="7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86.8288" end="346016.15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8926" y="5950688"/>
            <a:ext cx="609600" cy="609600"/>
          </a:xfrm>
          <a:prstGeom prst="rect">
            <a:avLst/>
          </a:prstGeom>
        </p:spPr>
      </p:pic>
      <p:pic>
        <p:nvPicPr>
          <p:cNvPr id="8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400" end="3292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0419" y="5943599"/>
            <a:ext cx="609600" cy="609600"/>
          </a:xfrm>
          <a:prstGeom prst="rect">
            <a:avLst/>
          </a:prstGeom>
        </p:spPr>
      </p:pic>
      <p:pic>
        <p:nvPicPr>
          <p:cNvPr id="1026" name="Picture 2" descr="http://denverurbanleague.org/wp-content/uploads/2016/04/shutterstock_1473296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28900"/>
            <a:ext cx="28432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Freshman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67" y="1647608"/>
            <a:ext cx="8308848" cy="46096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Adjust to college life.</a:t>
            </a:r>
          </a:p>
          <a:p>
            <a:r>
              <a:rPr lang="en-US" sz="2000" b="1" dirty="0"/>
              <a:t>Select courses of interest</a:t>
            </a:r>
            <a:r>
              <a:rPr lang="en-US" sz="2000" dirty="0"/>
              <a:t>.</a:t>
            </a:r>
          </a:p>
          <a:p>
            <a:r>
              <a:rPr lang="en-US" sz="2000" dirty="0"/>
              <a:t>Identify your interests, skills and values. </a:t>
            </a:r>
          </a:p>
          <a:p>
            <a:r>
              <a:rPr lang="en-US" sz="2000" b="1" dirty="0"/>
              <a:t>Get involved </a:t>
            </a:r>
            <a:r>
              <a:rPr lang="en-US" sz="2000" dirty="0"/>
              <a:t>with clubs and organizations.</a:t>
            </a:r>
          </a:p>
          <a:p>
            <a:r>
              <a:rPr lang="en-US" sz="2000" dirty="0"/>
              <a:t>Build relationships with students, faculty and staff.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43763"/>
            <a:ext cx="2855944" cy="19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000" end="302065.7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6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00" end="29421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6096000"/>
            <a:ext cx="609600" cy="609600"/>
          </a:xfrm>
          <a:prstGeom prst="rect">
            <a:avLst/>
          </a:prstGeom>
        </p:spPr>
      </p:pic>
      <p:pic>
        <p:nvPicPr>
          <p:cNvPr id="7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000" end="275170.11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1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4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Sophomore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Declare a major </a:t>
            </a:r>
            <a:r>
              <a:rPr lang="en-US" dirty="0"/>
              <a:t>and concentration.</a:t>
            </a:r>
          </a:p>
          <a:p>
            <a:r>
              <a:rPr lang="en-US" dirty="0"/>
              <a:t>Gather occupational information.</a:t>
            </a:r>
          </a:p>
          <a:p>
            <a:pPr lvl="1"/>
            <a:r>
              <a:rPr lang="en-US" dirty="0"/>
              <a:t>Onet, Focus 2, Buzzfile, Occupational Outlook Handbook</a:t>
            </a:r>
          </a:p>
          <a:p>
            <a:r>
              <a:rPr lang="en-US" b="1" dirty="0"/>
              <a:t>Seek volunteer and leadership opportunities</a:t>
            </a:r>
            <a:r>
              <a:rPr lang="en-US" dirty="0"/>
              <a:t>.</a:t>
            </a:r>
          </a:p>
          <a:p>
            <a:r>
              <a:rPr lang="en-US" dirty="0"/>
              <a:t>Explore career-related experiences such as </a:t>
            </a:r>
            <a:r>
              <a:rPr lang="en-US" b="1" dirty="0"/>
              <a:t>internships and professional practice </a:t>
            </a:r>
            <a:r>
              <a:rPr lang="en-US" dirty="0"/>
              <a:t>through volunteer work.</a:t>
            </a:r>
          </a:p>
          <a:p>
            <a:pPr lvl="1"/>
            <a:r>
              <a:rPr lang="en-US" dirty="0"/>
              <a:t>For more information, email </a:t>
            </a:r>
            <a:r>
              <a:rPr lang="en-US" dirty="0" smtClean="0"/>
              <a:t>internships.now@shawnee.edu</a:t>
            </a:r>
            <a:endParaRPr lang="en-US" dirty="0"/>
          </a:p>
        </p:txBody>
      </p:sp>
      <p:pic>
        <p:nvPicPr>
          <p:cNvPr id="5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500" end="2562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6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681.984" end="1959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238663"/>
            <a:ext cx="2064378" cy="21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5648"/>
            <a:ext cx="8839200" cy="5102352"/>
          </a:xfrm>
        </p:spPr>
        <p:txBody>
          <a:bodyPr>
            <a:normAutofit/>
          </a:bodyPr>
          <a:lstStyle/>
          <a:p>
            <a:r>
              <a:rPr lang="en-US" b="1" dirty="0"/>
              <a:t>Update your resume </a:t>
            </a:r>
            <a:r>
              <a:rPr lang="en-US" dirty="0"/>
              <a:t>and identify gaps in your professional profile.</a:t>
            </a:r>
          </a:p>
          <a:p>
            <a:pPr lvl="1"/>
            <a:r>
              <a:rPr lang="en-US" dirty="0"/>
              <a:t>Ohio Means </a:t>
            </a:r>
            <a:r>
              <a:rPr lang="en-US" dirty="0" smtClean="0"/>
              <a:t>Jobs &amp; LinkedIn</a:t>
            </a:r>
            <a:endParaRPr lang="en-US" dirty="0"/>
          </a:p>
          <a:p>
            <a:r>
              <a:rPr lang="en-US" b="1" dirty="0"/>
              <a:t>Practice your interview skills</a:t>
            </a:r>
            <a:r>
              <a:rPr lang="en-US" dirty="0"/>
              <a:t>.</a:t>
            </a:r>
          </a:p>
          <a:p>
            <a:r>
              <a:rPr lang="en-US" dirty="0"/>
              <a:t>Broaden your horizons through multicultural and community service experiences.</a:t>
            </a:r>
          </a:p>
          <a:p>
            <a:r>
              <a:rPr lang="en-US" b="1" dirty="0"/>
              <a:t>Expand your volunteer activities</a:t>
            </a:r>
            <a:r>
              <a:rPr lang="en-US" dirty="0"/>
              <a:t>.</a:t>
            </a:r>
          </a:p>
          <a:p>
            <a:r>
              <a:rPr lang="en-US" dirty="0"/>
              <a:t>Gain practical work experience through internships and professional practice.</a:t>
            </a:r>
          </a:p>
          <a:p>
            <a:r>
              <a:rPr lang="en-US" b="1" dirty="0"/>
              <a:t>Develop networking relationships </a:t>
            </a:r>
            <a:r>
              <a:rPr lang="en-US" dirty="0"/>
              <a:t>through alumni contacts, internship or professional practice experiences and career fairs.</a:t>
            </a:r>
          </a:p>
          <a:p>
            <a:r>
              <a:rPr lang="en-US" dirty="0"/>
              <a:t>Meet with an academic or career advisor to develop a </a:t>
            </a:r>
            <a:r>
              <a:rPr lang="en-US" b="1" dirty="0"/>
              <a:t>transition plan </a:t>
            </a:r>
            <a:r>
              <a:rPr lang="en-US" dirty="0"/>
              <a:t>for senior year. </a:t>
            </a:r>
          </a:p>
        </p:txBody>
      </p:sp>
      <p:pic>
        <p:nvPicPr>
          <p:cNvPr id="4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180.2112" end="160173.6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6239539"/>
            <a:ext cx="381000" cy="381000"/>
          </a:xfrm>
          <a:prstGeom prst="rect">
            <a:avLst/>
          </a:prstGeom>
        </p:spPr>
      </p:pic>
      <p:pic>
        <p:nvPicPr>
          <p:cNvPr id="5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4000" end="146825.83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8733" y="6239539"/>
            <a:ext cx="387646" cy="387646"/>
          </a:xfrm>
          <a:prstGeom prst="rect">
            <a:avLst/>
          </a:prstGeom>
        </p:spPr>
      </p:pic>
      <p:pic>
        <p:nvPicPr>
          <p:cNvPr id="6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300" end="1355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6248400"/>
            <a:ext cx="400493" cy="400493"/>
          </a:xfrm>
          <a:prstGeom prst="rect">
            <a:avLst/>
          </a:prstGeom>
        </p:spPr>
      </p:pic>
      <p:pic>
        <p:nvPicPr>
          <p:cNvPr id="7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5400" end="1329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6248400"/>
            <a:ext cx="381000" cy="381000"/>
          </a:xfrm>
          <a:prstGeom prst="rect">
            <a:avLst/>
          </a:prstGeom>
        </p:spPr>
      </p:pic>
      <p:pic>
        <p:nvPicPr>
          <p:cNvPr id="8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300" end="127317.50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1469" y="6261248"/>
            <a:ext cx="387645" cy="387645"/>
          </a:xfrm>
          <a:prstGeom prst="rect">
            <a:avLst/>
          </a:prstGeom>
        </p:spPr>
      </p:pic>
      <p:pic>
        <p:nvPicPr>
          <p:cNvPr id="9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0500" end="1127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3810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847" y="990600"/>
            <a:ext cx="1999421" cy="13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8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2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64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4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13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  <p:audio>
              <p:cMediaNode vol="84848" showWhenStopped="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76" y="917448"/>
            <a:ext cx="8537448" cy="758952"/>
          </a:xfrm>
        </p:spPr>
        <p:txBody>
          <a:bodyPr/>
          <a:lstStyle/>
          <a:p>
            <a:r>
              <a:rPr lang="en-US" dirty="0"/>
              <a:t>What’s a Transition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3080"/>
            <a:ext cx="4117848" cy="4495800"/>
          </a:xfrm>
        </p:spPr>
        <p:txBody>
          <a:bodyPr>
            <a:normAutofit/>
          </a:bodyPr>
          <a:lstStyle/>
          <a:p>
            <a:r>
              <a:rPr lang="en-US" dirty="0"/>
              <a:t>Have you decided what career path to pursue with your degree?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you graduate on time?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Are you interested in doing an internship</a:t>
            </a:r>
            <a:r>
              <a:rPr lang="en-US" dirty="0" smtClean="0"/>
              <a:t>?</a:t>
            </a:r>
          </a:p>
        </p:txBody>
      </p:sp>
      <p:pic>
        <p:nvPicPr>
          <p:cNvPr id="1029" name="Picture 5" descr="https://regionh.files.wordpress.com/2013/05/transition-log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6999"/>
            <a:ext cx="3431523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8293.8112" end="86247.35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248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r>
              <a:rPr lang="en-US" dirty="0"/>
              <a:t>Implement your transition plan.</a:t>
            </a:r>
          </a:p>
          <a:p>
            <a:r>
              <a:rPr lang="en-US" dirty="0"/>
              <a:t>Make sure you </a:t>
            </a:r>
            <a:r>
              <a:rPr lang="en-US" b="1" dirty="0"/>
              <a:t>upload your resume </a:t>
            </a:r>
            <a:r>
              <a:rPr lang="en-US" dirty="0"/>
              <a:t>to </a:t>
            </a:r>
            <a:r>
              <a:rPr lang="en-US" dirty="0" smtClean="0"/>
              <a:t>LinkedIn &amp; Ohio </a:t>
            </a:r>
            <a:r>
              <a:rPr lang="en-US" dirty="0"/>
              <a:t>Means Jobs.</a:t>
            </a:r>
          </a:p>
          <a:p>
            <a:r>
              <a:rPr lang="en-US" b="1" dirty="0"/>
              <a:t>Utilize your career network </a:t>
            </a:r>
            <a:r>
              <a:rPr lang="en-US" dirty="0"/>
              <a:t>to find potential opportunities. </a:t>
            </a:r>
          </a:p>
          <a:p>
            <a:r>
              <a:rPr lang="en-US" dirty="0"/>
              <a:t>Put your </a:t>
            </a:r>
            <a:r>
              <a:rPr lang="en-US" b="1" dirty="0"/>
              <a:t>job search </a:t>
            </a:r>
            <a:r>
              <a:rPr lang="en-US" dirty="0"/>
              <a:t>and interview skills into action!</a:t>
            </a:r>
          </a:p>
          <a:p>
            <a:pPr lvl="1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Attend job fairs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to line up interviews with potential employers in your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field.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Jobapalooza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JobFest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yourcareerdev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962.6496" end="40043.39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752" y="615704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3838408" cy="4401397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/>
              <a:t>Student Career Development (Administration 036)</a:t>
            </a:r>
          </a:p>
          <a:p>
            <a:pPr lvl="2"/>
            <a:r>
              <a:rPr lang="en-US" sz="1600" b="1" dirty="0"/>
              <a:t>Student Career Development Staff</a:t>
            </a:r>
            <a:r>
              <a:rPr lang="en-US" sz="1600" b="1"/>
              <a:t>, </a:t>
            </a:r>
            <a:r>
              <a:rPr lang="en-US" sz="1600" b="1" smtClean="0">
                <a:hlinkClick r:id="rId2"/>
              </a:rPr>
              <a:t>Careers@shawnee.edu</a:t>
            </a:r>
            <a:endParaRPr lang="en-US" sz="1600" b="1" dirty="0"/>
          </a:p>
          <a:p>
            <a:pPr lvl="1"/>
            <a:r>
              <a:rPr lang="en-US" dirty="0" smtClean="0"/>
              <a:t>Multicultural </a:t>
            </a:r>
            <a:r>
              <a:rPr lang="en-US" dirty="0"/>
              <a:t>Affairs (UC 222)</a:t>
            </a:r>
          </a:p>
          <a:p>
            <a:pPr lvl="2"/>
            <a:r>
              <a:rPr lang="en-US" sz="1600" dirty="0"/>
              <a:t>Justin McMillan, </a:t>
            </a:r>
            <a:r>
              <a:rPr lang="en-US" sz="1600" dirty="0">
                <a:hlinkClick r:id="rId3"/>
              </a:rPr>
              <a:t>jmcmillan@shawnee.edu</a:t>
            </a:r>
            <a:r>
              <a:rPr lang="en-US" sz="1600" dirty="0"/>
              <a:t> </a:t>
            </a:r>
          </a:p>
          <a:p>
            <a:pPr lvl="2"/>
            <a:r>
              <a:rPr lang="en-US" sz="1600" i="1" dirty="0"/>
              <a:t>Coordinator, Multicultural Affairs &amp; Student Life</a:t>
            </a:r>
          </a:p>
          <a:p>
            <a:pPr lvl="1"/>
            <a:r>
              <a:rPr lang="en-US" dirty="0"/>
              <a:t>Student Activities (UC 222)</a:t>
            </a:r>
          </a:p>
          <a:p>
            <a:pPr lvl="2"/>
            <a:r>
              <a:rPr lang="en-US" sz="1600" dirty="0"/>
              <a:t>Tiffany Hartman, </a:t>
            </a:r>
            <a:r>
              <a:rPr lang="en-US" sz="1600" dirty="0">
                <a:hlinkClick r:id="rId4"/>
              </a:rPr>
              <a:t>thartman@shawnee.edu</a:t>
            </a:r>
            <a:r>
              <a:rPr lang="en-US" sz="1600" dirty="0"/>
              <a:t> </a:t>
            </a:r>
          </a:p>
          <a:p>
            <a:pPr lvl="2"/>
            <a:r>
              <a:rPr lang="en-US" sz="1600" i="1" dirty="0"/>
              <a:t>Director, Student Life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30348" y="2142566"/>
            <a:ext cx="4346448" cy="448683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 smtClean="0"/>
              <a:t>Your </a:t>
            </a:r>
            <a:r>
              <a:rPr lang="en-US" sz="1600" dirty="0"/>
              <a:t>Academic Advisor (?)</a:t>
            </a:r>
          </a:p>
          <a:p>
            <a:pPr lvl="1"/>
            <a:r>
              <a:rPr lang="en-US" sz="1600" dirty="0"/>
              <a:t>Student Success Center </a:t>
            </a:r>
            <a:r>
              <a:rPr lang="en-US" sz="1600" dirty="0" smtClean="0"/>
              <a:t>(</a:t>
            </a:r>
            <a:r>
              <a:rPr lang="en-US" sz="1600" dirty="0"/>
              <a:t>Massie Hall)</a:t>
            </a:r>
          </a:p>
          <a:p>
            <a:pPr lvl="1"/>
            <a:r>
              <a:rPr lang="en-US" sz="1600" dirty="0" smtClean="0"/>
              <a:t>Center for International Programs and Activities</a:t>
            </a:r>
          </a:p>
          <a:p>
            <a:pPr lvl="2"/>
            <a:r>
              <a:rPr lang="en-US" sz="1600" dirty="0" smtClean="0"/>
              <a:t>Ryan Warner, </a:t>
            </a:r>
            <a:r>
              <a:rPr lang="en-US" sz="1600" dirty="0" smtClean="0">
                <a:hlinkClick r:id="rId5"/>
              </a:rPr>
              <a:t>rwarner@shawnee.edu</a:t>
            </a:r>
            <a:r>
              <a:rPr lang="en-US" sz="1600" dirty="0" smtClean="0"/>
              <a:t>  </a:t>
            </a:r>
          </a:p>
          <a:p>
            <a:pPr lvl="2"/>
            <a:r>
              <a:rPr lang="en-US" sz="1600" i="1" dirty="0" smtClean="0"/>
              <a:t>Director, Center for International Programs &amp; Activities</a:t>
            </a:r>
          </a:p>
          <a:p>
            <a:pPr lvl="1"/>
            <a:r>
              <a:rPr lang="en-US" sz="1600" dirty="0" smtClean="0"/>
              <a:t>Library</a:t>
            </a:r>
          </a:p>
          <a:p>
            <a:pPr lvl="2"/>
            <a:r>
              <a:rPr lang="en-US" sz="1600" dirty="0" smtClean="0">
                <a:hlinkClick r:id="rId6"/>
              </a:rPr>
              <a:t>ssulibanswer@mymail.shawnee.edu</a:t>
            </a:r>
            <a:endParaRPr lang="en-US" sz="1600" dirty="0" smtClean="0"/>
          </a:p>
          <a:p>
            <a:pPr lvl="1"/>
            <a:r>
              <a:rPr lang="en-US" sz="1600" dirty="0" smtClean="0"/>
              <a:t>Student Business Center (UC 240)</a:t>
            </a:r>
          </a:p>
        </p:txBody>
      </p:sp>
    </p:spTree>
    <p:extLst>
      <p:ext uri="{BB962C8B-B14F-4D97-AF65-F5344CB8AC3E}">
        <p14:creationId xmlns:p14="http://schemas.microsoft.com/office/powerpoint/2010/main" val="25351259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CD Presentations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B7B7B"/>
      </a:accent1>
      <a:accent2>
        <a:srgbClr val="2F4875"/>
      </a:accent2>
      <a:accent3>
        <a:srgbClr val="7B7B7B"/>
      </a:accent3>
      <a:accent4>
        <a:srgbClr val="4063A0"/>
      </a:accent4>
      <a:accent5>
        <a:srgbClr val="66B1CE"/>
      </a:accent5>
      <a:accent6>
        <a:srgbClr val="2F4875"/>
      </a:accent6>
      <a:hlink>
        <a:srgbClr val="C9C9C9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764</TotalTime>
  <Words>483</Words>
  <Application>Microsoft Office PowerPoint</Application>
  <PresentationFormat>On-screen Show (4:3)</PresentationFormat>
  <Paragraphs>86</Paragraphs>
  <Slides>11</Slides>
  <Notes>8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Wingdings</vt:lpstr>
      <vt:lpstr>Wingdings 2</vt:lpstr>
      <vt:lpstr>Dividend</vt:lpstr>
      <vt:lpstr>Your Career Development Starts Now: </vt:lpstr>
      <vt:lpstr>What is Career Development?</vt:lpstr>
      <vt:lpstr>What Services Does the Office of Career Development Offer? </vt:lpstr>
      <vt:lpstr>Freshman Year</vt:lpstr>
      <vt:lpstr>Sophomore Year</vt:lpstr>
      <vt:lpstr>Junior Year</vt:lpstr>
      <vt:lpstr>What’s a Transition Plan?</vt:lpstr>
      <vt:lpstr>Senior  Year</vt:lpstr>
      <vt:lpstr>Important Contacts</vt:lpstr>
      <vt:lpstr>Quiz </vt:lpstr>
      <vt:lpstr>PowerPoint Presentation</vt:lpstr>
    </vt:vector>
  </TitlesOfParts>
  <Company>SSU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Career Development Starts Now!</dc:title>
  <dc:creator>nkarabinis</dc:creator>
  <cp:lastModifiedBy>PeerCareer</cp:lastModifiedBy>
  <cp:revision>84</cp:revision>
  <cp:lastPrinted>2015-09-08T18:42:53Z</cp:lastPrinted>
  <dcterms:created xsi:type="dcterms:W3CDTF">2013-01-23T16:20:35Z</dcterms:created>
  <dcterms:modified xsi:type="dcterms:W3CDTF">2017-11-09T15:07:07Z</dcterms:modified>
</cp:coreProperties>
</file>