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362F62B-7CE3-4D6C-866F-05ECC968A7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836BCCB-835B-4828-8ACF-AA54D7C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F27724-E6AE-476B-95C2-865E261642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C97A9-8F4B-473E-B601-A9881AD4C72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ssuofficeofcareerdevelopment?fref=ts" TargetMode="External"/><Relationship Id="rId4" Type="http://schemas.openxmlformats.org/officeDocument/2006/relationships/hyperlink" Target="http://www.shawnee.edu/off/career-developmen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FyHJnWyD0WMgACyQ421GztZCWXX7PRKk4oe8BUmKAJUQUZFSjQ3VEtKNDdJUDc3VDBKWVFGV0NWUy4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eerCareer@shawnee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Administration 036</a:t>
            </a:r>
          </a:p>
          <a:p>
            <a:r>
              <a:rPr lang="en-US" dirty="0" smtClean="0"/>
              <a:t>740.351.3027</a:t>
            </a:r>
          </a:p>
          <a:p>
            <a:r>
              <a:rPr lang="en-US" dirty="0" smtClean="0"/>
              <a:t>Careers@Shawnee.edu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Career Development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Career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development is a process throughout the duration of a students academic journey at Shawnee State of self-assessment, career exploration, career decision-making and implementation.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Whether you are just starting to ask questions  about majors or careers, or whether you have a clear goal and simply need assistance reaching it, the Career Development staff is here to help pave the way to success!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Career Development offer?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0872" cy="5257800"/>
          </a:xfrm>
        </p:spPr>
        <p:txBody>
          <a:bodyPr/>
          <a:lstStyle/>
          <a:p>
            <a:r>
              <a:rPr lang="en-US" dirty="0" smtClean="0"/>
              <a:t>Career Development staff assists current students and alumni in the following areas:</a:t>
            </a:r>
          </a:p>
          <a:p>
            <a:pPr lvl="1"/>
            <a:r>
              <a:rPr lang="en-US" dirty="0" smtClean="0"/>
              <a:t>Career and Major Exploration</a:t>
            </a:r>
          </a:p>
          <a:p>
            <a:pPr lvl="1"/>
            <a:r>
              <a:rPr lang="en-US" dirty="0" smtClean="0"/>
              <a:t>Skills and Personality Indicator Assessment Tools</a:t>
            </a:r>
          </a:p>
          <a:p>
            <a:pPr lvl="1"/>
            <a:r>
              <a:rPr lang="en-US" dirty="0" smtClean="0"/>
              <a:t>Skill Building</a:t>
            </a:r>
          </a:p>
          <a:p>
            <a:pPr lvl="1"/>
            <a:r>
              <a:rPr lang="en-US" dirty="0" smtClean="0"/>
              <a:t>Internship and Job Search</a:t>
            </a:r>
          </a:p>
          <a:p>
            <a:pPr lvl="1"/>
            <a:r>
              <a:rPr lang="en-US" dirty="0" smtClean="0"/>
              <a:t>Resume and Cover Letter Development</a:t>
            </a:r>
          </a:p>
          <a:p>
            <a:pPr lvl="1"/>
            <a:r>
              <a:rPr lang="en-US" dirty="0" smtClean="0"/>
              <a:t>Interview Practice</a:t>
            </a:r>
          </a:p>
          <a:p>
            <a:pPr lvl="1"/>
            <a:r>
              <a:rPr lang="en-US" dirty="0" smtClean="0"/>
              <a:t>Free Resume Printing Services</a:t>
            </a:r>
          </a:p>
          <a:p>
            <a:pPr lvl="1"/>
            <a:r>
              <a:rPr lang="en-US" dirty="0" smtClean="0"/>
              <a:t>Job/Graduate School Search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 offered by Career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Kick Starting Your Career Development Plan</a:t>
            </a:r>
          </a:p>
          <a:p>
            <a:r>
              <a:rPr lang="en-US" dirty="0" smtClean="0"/>
              <a:t>Resume Clinics</a:t>
            </a:r>
          </a:p>
          <a:p>
            <a:r>
              <a:rPr lang="en-US" dirty="0" smtClean="0"/>
              <a:t>Job, Internship and Volunteer Fairs</a:t>
            </a:r>
          </a:p>
          <a:p>
            <a:r>
              <a:rPr lang="en-US" dirty="0"/>
              <a:t>Preparing for a Job </a:t>
            </a:r>
            <a:r>
              <a:rPr lang="en-US" dirty="0" smtClean="0"/>
              <a:t>Fair</a:t>
            </a:r>
            <a:endParaRPr lang="en-US" i="1" dirty="0" smtClean="0"/>
          </a:p>
          <a:p>
            <a:r>
              <a:rPr lang="en-US" dirty="0" smtClean="0"/>
              <a:t>Resume and Cover Letter 101</a:t>
            </a:r>
          </a:p>
          <a:p>
            <a:r>
              <a:rPr lang="en-US" dirty="0" smtClean="0"/>
              <a:t>Dress for Success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524000"/>
            <a:ext cx="427024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Networking 101</a:t>
            </a:r>
          </a:p>
          <a:p>
            <a:r>
              <a:rPr lang="en-US" dirty="0" smtClean="0"/>
              <a:t>Etiquette Luncheon/Dinner</a:t>
            </a:r>
          </a:p>
          <a:p>
            <a:r>
              <a:rPr lang="en-US" dirty="0" smtClean="0"/>
              <a:t>Graduate and Professional School Fair</a:t>
            </a:r>
          </a:p>
          <a:p>
            <a:r>
              <a:rPr lang="en-US" dirty="0" smtClean="0"/>
              <a:t>Graduate School Forum</a:t>
            </a:r>
          </a:p>
          <a:p>
            <a:r>
              <a:rPr lang="en-US" dirty="0"/>
              <a:t>How to Get the Job You </a:t>
            </a:r>
            <a:r>
              <a:rPr lang="en-US" dirty="0" smtClean="0"/>
              <a:t>Want</a:t>
            </a:r>
          </a:p>
          <a:p>
            <a:r>
              <a:rPr lang="en-US" dirty="0"/>
              <a:t>Mock Interview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9352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5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Website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www.shawnee.edu/off/career-development</a:t>
            </a:r>
            <a:endParaRPr lang="en-US" dirty="0" smtClean="0"/>
          </a:p>
          <a:p>
            <a:r>
              <a:rPr lang="en-US" dirty="0" smtClean="0"/>
              <a:t>Our Facebook </a:t>
            </a:r>
            <a:r>
              <a:rPr lang="en-US" dirty="0" smtClean="0"/>
              <a:t>Page: Shawnee State University Career Development</a:t>
            </a:r>
            <a:endParaRPr lang="en-US" dirty="0" smtClean="0">
              <a:hlinkClick r:id="rId5"/>
            </a:endParaRPr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ssuofficeofcareerdevelopment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9278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Complete this online quiz by clicking on the link &amp; answering the questions</a:t>
            </a:r>
          </a:p>
          <a:p>
            <a:r>
              <a:rPr lang="en-US" dirty="0"/>
              <a:t>There will be weeks during the semester where we send emails about a drawing for having the quiz completed by a certain date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forms.office.com/Pages/ResponsePage.aspx?id=IFyHJnWyD0WMgACyQ421GztZCWXX7PRKk4oe8BUmKAJUQUZFSjQ3VEtKNDdJUDc3VDBKWVFGV0NWUy4u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1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Feel Free to Contact us if you Have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PeerCareer@shawnee.edu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740.351.3027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Administration 036</a:t>
            </a:r>
          </a:p>
        </p:txBody>
      </p:sp>
    </p:spTree>
    <p:extLst>
      <p:ext uri="{BB962C8B-B14F-4D97-AF65-F5344CB8AC3E}">
        <p14:creationId xmlns:p14="http://schemas.microsoft.com/office/powerpoint/2010/main" val="34419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239</Words>
  <Application>Microsoft Office PowerPoint</Application>
  <PresentationFormat>On-screen Show (4:3)</PresentationFormat>
  <Paragraphs>52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Wingdings</vt:lpstr>
      <vt:lpstr>Wingdings 2</vt:lpstr>
      <vt:lpstr>Civic</vt:lpstr>
      <vt:lpstr>Student Career Development</vt:lpstr>
      <vt:lpstr>What is Career Development?</vt:lpstr>
      <vt:lpstr>What does Career Development offer?</vt:lpstr>
      <vt:lpstr>Workshops offered by Career Development</vt:lpstr>
      <vt:lpstr>Resources</vt:lpstr>
      <vt:lpstr>Quiz</vt:lpstr>
      <vt:lpstr>Feel Free to Contact us if you Have Questions!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</dc:title>
  <dc:creator>nkarabinis</dc:creator>
  <cp:lastModifiedBy>PeerCareer PeerCareer</cp:lastModifiedBy>
  <cp:revision>45</cp:revision>
  <cp:lastPrinted>2014-01-03T15:45:52Z</cp:lastPrinted>
  <dcterms:created xsi:type="dcterms:W3CDTF">2013-06-04T11:50:09Z</dcterms:created>
  <dcterms:modified xsi:type="dcterms:W3CDTF">2017-10-12T23:25:55Z</dcterms:modified>
</cp:coreProperties>
</file>