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96" autoAdjust="0"/>
    <p:restoredTop sz="86475" autoAdjust="0"/>
  </p:normalViewPr>
  <p:slideViewPr>
    <p:cSldViewPr>
      <p:cViewPr varScale="1">
        <p:scale>
          <a:sx n="88" d="100"/>
          <a:sy n="88" d="100"/>
        </p:scale>
        <p:origin x="-9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110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0CC0-9507-4FF2-9230-61CEB8F7823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FC7D5-207B-40B3-BD89-83825CF2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1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1625D1-BF44-40FD-BA00-4FD728410965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kumimoji="0" lang="en-US" altLang="en-US" smtClean="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758F90-3A99-49F4-B64B-FBF71F86D25B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kumimoji="0"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2FB79-4F47-4696-A50B-F628922265CE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kumimoji="0"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510E9F-079B-4015-9FE1-C9FCB39F50A0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kumimoji="0"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F791F6-8F65-4564-94EC-7AB3FACD02FD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kumimoji="0" lang="en-US" altLang="en-US" smtClean="0"/>
          </a:p>
        </p:txBody>
      </p:sp>
      <p:sp>
        <p:nvSpPr>
          <p:cNvPr id="3072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0D37B8-FBBD-49A9-B1E8-F35A15C43DF8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kumimoji="0"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/>
            <a:endParaRPr lang="en-US" altLang="en-US" smtClean="0">
              <a:latin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4BC398-4C02-42B4-9007-D6D36B8CB65A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kumimoji="0" lang="en-US" altLang="en-US" smtClean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AF0EEE-4BDE-4A16-821E-BD0EA8C61FB6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kumimoji="0"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533752-BB1D-4E59-BEA3-4F18ED63F4D4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kumimoji="0" lang="en-US" altLang="en-US" smtClean="0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906E80-4EF1-405C-BD03-6F90EF4D7AE7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kumimoji="0"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41223C-7248-4C79-B3EE-FEDC3493DC6F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kumimoji="0"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3049-4C3A-4E0A-A19B-560E5A9E90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60D92-8942-4163-9D9D-D39E1DA0E3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3049-4C3A-4E0A-A19B-560E5A9E90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0D92-8942-4163-9D9D-D39E1DA0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3049-4C3A-4E0A-A19B-560E5A9E90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0D92-8942-4163-9D9D-D39E1DA0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3049-4C3A-4E0A-A19B-560E5A9E90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0D92-8942-4163-9D9D-D39E1DA0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3049-4C3A-4E0A-A19B-560E5A9E90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0D92-8942-4163-9D9D-D39E1DA0E3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3049-4C3A-4E0A-A19B-560E5A9E90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0D92-8942-4163-9D9D-D39E1DA0E3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3049-4C3A-4E0A-A19B-560E5A9E90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0D92-8942-4163-9D9D-D39E1DA0E3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3049-4C3A-4E0A-A19B-560E5A9E90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0D92-8942-4163-9D9D-D39E1DA0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3049-4C3A-4E0A-A19B-560E5A9E90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0D92-8942-4163-9D9D-D39E1DA0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3049-4C3A-4E0A-A19B-560E5A9E90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0D92-8942-4163-9D9D-D39E1DA0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3049-4C3A-4E0A-A19B-560E5A9E90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0D92-8942-4163-9D9D-D39E1DA0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353049-4C3A-4E0A-A19B-560E5A9E90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D260D92-8942-4163-9D9D-D39E1DA0E3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hyperlink" Target="http://www.shawnee.edu/offices/alumn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hyperlink" Target="mailto:Careers@shawnee.edu" TargetMode="External"/><Relationship Id="rId5" Type="http://schemas.openxmlformats.org/officeDocument/2006/relationships/hyperlink" Target="mailto:nkarabinis@shawnee.edu" TargetMode="Externa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gif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2.pn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8839200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Networking 101:</a:t>
            </a:r>
            <a:br>
              <a:rPr lang="en-US" sz="6000" dirty="0" smtClean="0"/>
            </a:br>
            <a:r>
              <a:rPr lang="en-US" sz="4000" dirty="0" smtClean="0"/>
              <a:t>In person and online</a:t>
            </a:r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914400"/>
            <a:ext cx="6400800" cy="2057400"/>
          </a:xfrm>
        </p:spPr>
        <p:txBody>
          <a:bodyPr/>
          <a:lstStyle/>
          <a:p>
            <a:pPr algn="ctr" eaLnBrk="1" hangingPunct="1"/>
            <a:r>
              <a:rPr lang="en-US" altLang="en-US" sz="3500" b="1" i="1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6021388"/>
            <a:ext cx="4953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Nikki Karabinis, Director</a:t>
            </a:r>
          </a:p>
          <a:p>
            <a:pPr>
              <a:defRPr/>
            </a:pPr>
            <a:r>
              <a:rPr lang="en-US" dirty="0">
                <a:latin typeface="+mj-lt"/>
              </a:rPr>
              <a:t>Student Career Development</a:t>
            </a:r>
          </a:p>
        </p:txBody>
      </p:sp>
      <p:pic>
        <p:nvPicPr>
          <p:cNvPr id="3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9.8377" end="6134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132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Freshman Year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endParaRPr lang="en-US" altLang="en-US" sz="280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sz="2800" smtClean="0"/>
              <a:t>Participate in organizations and activities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altLang="en-US" sz="280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sz="2800" smtClean="0"/>
              <a:t>Get to know your…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2400" smtClean="0"/>
              <a:t>University faculty/staff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2400" smtClean="0"/>
              <a:t>Fellow students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2400" smtClean="0"/>
              <a:t>Alumni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altLang="en-US" sz="280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sz="2800" smtClean="0"/>
              <a:t>Get an “adult” email address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8229600" y="60960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5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4600" end="193858.7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098381"/>
            <a:ext cx="609600" cy="609600"/>
          </a:xfrm>
          <a:prstGeom prst="rect">
            <a:avLst/>
          </a:prstGeom>
        </p:spPr>
      </p:pic>
      <p:pic>
        <p:nvPicPr>
          <p:cNvPr id="6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6552.1408" end="1750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" y="609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5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59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Sophomore Year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smtClean="0"/>
              <a:t>Create a resume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smtClean="0"/>
              <a:t>Explore internship opportunities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smtClean="0"/>
              <a:t>Join student/professional organizations 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sz="2800" smtClean="0"/>
              <a:t>Order networking cards</a:t>
            </a:r>
            <a:endParaRPr lang="en-US" altLang="en-US" sz="2400" smtClean="0"/>
          </a:p>
        </p:txBody>
      </p:sp>
      <p:pic>
        <p:nvPicPr>
          <p:cNvPr id="5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5000" end="1576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083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Junior Year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u="sng" dirty="0" smtClean="0"/>
              <a:t> 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dirty="0" smtClean="0"/>
              <a:t>Make a list of companies you’d like to work for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dirty="0" smtClean="0"/>
              <a:t>Create a list of potential networking contacts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dirty="0" smtClean="0"/>
              <a:t>Conduct informational interviews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dirty="0" smtClean="0"/>
              <a:t>Join online discussion groups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2400" dirty="0" smtClean="0"/>
          </a:p>
        </p:txBody>
      </p:sp>
      <p:pic>
        <p:nvPicPr>
          <p:cNvPr id="5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4669.0304" end="1266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083141"/>
            <a:ext cx="609600" cy="609600"/>
          </a:xfrm>
          <a:prstGeom prst="rect">
            <a:avLst/>
          </a:prstGeom>
        </p:spPr>
      </p:pic>
      <p:pic>
        <p:nvPicPr>
          <p:cNvPr id="6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8705.3056" end="113947.52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" y="6083141"/>
            <a:ext cx="609600" cy="609600"/>
          </a:xfrm>
          <a:prstGeom prst="rect">
            <a:avLst/>
          </a:prstGeom>
        </p:spPr>
      </p:pic>
      <p:pic>
        <p:nvPicPr>
          <p:cNvPr id="7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8705.3056" end="113947.52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6062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73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12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Senior Year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smtClean="0"/>
              <a:t>Decide where you want to live after graduation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smtClean="0"/>
              <a:t>Investigate professional organizations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smtClean="0"/>
              <a:t>Explore Career Development workshops and opportunities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smtClean="0"/>
              <a:t>“Work” your contacts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altLang="en-US" sz="2800" smtClean="0"/>
          </a:p>
        </p:txBody>
      </p:sp>
      <p:pic>
        <p:nvPicPr>
          <p:cNvPr id="5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7584.3072" end="820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62662"/>
            <a:ext cx="609600" cy="609600"/>
          </a:xfrm>
          <a:prstGeom prst="rect">
            <a:avLst/>
          </a:prstGeom>
        </p:spPr>
      </p:pic>
      <p:pic>
        <p:nvPicPr>
          <p:cNvPr id="6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9200" end="66592.69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6062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41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2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After Graduation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71500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u="sng" dirty="0" smtClean="0"/>
              <a:t> </a:t>
            </a:r>
            <a:endParaRPr lang="en-US" altLang="en-US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dirty="0" smtClean="0"/>
              <a:t>Join your university’s Alumni </a:t>
            </a:r>
            <a:r>
              <a:rPr lang="en-US" altLang="en-US" dirty="0" smtClean="0"/>
              <a:t>Association</a:t>
            </a:r>
          </a:p>
          <a:p>
            <a:pPr lvl="1">
              <a:buFont typeface="Courier New" pitchFamily="49" charset="0"/>
              <a:buChar char="o"/>
            </a:pPr>
            <a:r>
              <a:rPr lang="en-US" altLang="en-US" dirty="0" smtClean="0">
                <a:hlinkClick r:id="rId4"/>
              </a:rPr>
              <a:t>SSU Alumni Page</a:t>
            </a: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dirty="0" smtClean="0"/>
              <a:t>Keep in touch with classmates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altLang="en-US" dirty="0" smtClean="0"/>
          </a:p>
        </p:txBody>
      </p:sp>
      <p:pic>
        <p:nvPicPr>
          <p:cNvPr id="5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4939.136" end="611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4810" y="6098381"/>
            <a:ext cx="609600" cy="609600"/>
          </a:xfrm>
          <a:prstGeom prst="rect">
            <a:avLst/>
          </a:prstGeom>
        </p:spPr>
      </p:pic>
      <p:pic>
        <p:nvPicPr>
          <p:cNvPr id="6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4939.136" end="611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6098381"/>
            <a:ext cx="609600" cy="609600"/>
          </a:xfrm>
          <a:prstGeom prst="rect">
            <a:avLst/>
          </a:prstGeom>
        </p:spPr>
      </p:pic>
      <p:pic>
        <p:nvPicPr>
          <p:cNvPr id="3074" name="Picture 2" descr="http://i.kinja-img.com/gawker-media/image/upload/s--r4qKWRTA--/182he4vu20jt9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20" y="4764687"/>
            <a:ext cx="3878580" cy="18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1600" end="435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9780" y="609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92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9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Today’s challenge….	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Make five or more contacts today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Choose at least three to follow-up this week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Put one thing you learned today into action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5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1935.0784" end="193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609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Contact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206216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b="1" dirty="0" smtClean="0">
                <a:latin typeface="Tw Cen MT" pitchFamily="34" charset="0"/>
              </a:rPr>
              <a:t>Nikki Karabinis</a:t>
            </a:r>
            <a:r>
              <a:rPr lang="en-US" altLang="en-US" dirty="0" smtClean="0">
                <a:latin typeface="Tw Cen MT" pitchFamily="34" charset="0"/>
              </a:rPr>
              <a:t>, Director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Tw Cen MT" pitchFamily="34" charset="0"/>
                <a:hlinkClick r:id="rId5"/>
              </a:rPr>
              <a:t>nkarabinis@shawnee.edu</a:t>
            </a:r>
            <a:endParaRPr lang="en-US" altLang="en-US" dirty="0" smtClean="0">
              <a:latin typeface="Tw Cen MT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 dirty="0" smtClean="0">
              <a:latin typeface="Tw Cen MT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1218552" y="1676400"/>
            <a:ext cx="66672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w Cen MT" pitchFamily="34" charset="0"/>
              </a:rPr>
              <a:t>Office of Student Career Development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w Cen MT" pitchFamily="34" charset="0"/>
              </a:rPr>
              <a:t>Business Admin 036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w Cen MT" pitchFamily="34" charset="0"/>
              </a:rPr>
              <a:t>(740) </a:t>
            </a:r>
            <a:r>
              <a:rPr lang="en-US" altLang="en-US" sz="3200" dirty="0" smtClean="0">
                <a:latin typeface="Tw Cen MT" pitchFamily="34" charset="0"/>
              </a:rPr>
              <a:t>351-3027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latin typeface="Tw Cen MT" pitchFamily="34" charset="0"/>
                <a:hlinkClick r:id="rId6"/>
              </a:rPr>
              <a:t>Careers@shawnee.edu</a:t>
            </a:r>
            <a:endParaRPr lang="en-US" altLang="en-US" sz="3200" dirty="0">
              <a:latin typeface="Tw Cen MT" pitchFamily="34" charset="0"/>
            </a:endParaRPr>
          </a:p>
        </p:txBody>
      </p:sp>
      <p:pic>
        <p:nvPicPr>
          <p:cNvPr id="26630" name="Picture 6" descr="http://i.istockimg.com/file_thumbview_approve/25112468/3/stock-photo-25112468-excited-man-pointing-at-came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124200"/>
            <a:ext cx="18097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9200" end="405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609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Networking?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905000"/>
            <a:ext cx="8153400" cy="3657600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US" altLang="en-US" sz="2400" smtClean="0"/>
              <a:t>The act of meeting new people in a business or social context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altLang="en-US" sz="160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sz="2400" smtClean="0"/>
              <a:t>Developing strong connections and relationships with others within your career area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altLang="en-US" sz="160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sz="2400" smtClean="0"/>
              <a:t>It’s being engaged and engaging with others</a:t>
            </a:r>
          </a:p>
        </p:txBody>
      </p:sp>
      <p:pic>
        <p:nvPicPr>
          <p:cNvPr id="10245" name="Picture 6" descr="http://blog.infinibandta.org/wp-content/uploads/2015/02/sv-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47053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58.864" end="5923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132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5A6378"/>
                </a:solidFill>
              </a:rPr>
              <a:t>“Selling” Yourself vs. Networking</a:t>
            </a:r>
          </a:p>
        </p:txBody>
      </p:sp>
      <p:sp>
        <p:nvSpPr>
          <p:cNvPr id="11269" name="Text Placeholder 6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SELLING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NETWORKING</a:t>
            </a:r>
            <a:endParaRPr 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19200" y="2590800"/>
            <a:ext cx="3276600" cy="3429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Saying “Hi” and passing out business cards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One-way street: “I want to tell you all about me!”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Does not include any follow up</a:t>
            </a: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5527675" y="2590800"/>
            <a:ext cx="35052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Conversation + interest = exchange of information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Two-way street: “What can we do for each other?”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It takes time to build credibility + trust</a:t>
            </a:r>
          </a:p>
        </p:txBody>
      </p:sp>
      <p:pic>
        <p:nvPicPr>
          <p:cNvPr id="11272" name="Picture 9" descr="http://data.whicdn.com/images/68799616/large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743200"/>
            <a:ext cx="1044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https://7inheaven.files.wordpress.com/2010/04/talktoomuch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027488"/>
            <a:ext cx="10445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http://cdn.makeagif.com/media/10-18-2015/5CGkOb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159375"/>
            <a:ext cx="10445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http://effectivecommunicationadvice.com/wp-content/uploads/2012/03/Non-capisco-im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2514600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790950"/>
            <a:ext cx="11414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https://media.licdn.com/mpr/mpr/shrinknp_400_400/AAEAAQAAAAAAAAVhAAAAJDhiY2I0NzNkLTFlMGYtNDc5Mi1iMGVjLTgxY2FmMjYwYTk5ZQ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5124450"/>
            <a:ext cx="1343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000" end="546060.115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8600" y="6132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3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Networking In-Person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8006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Mentally prepare: What’s the plan?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Have a 60-second “</a:t>
            </a:r>
            <a:r>
              <a:rPr lang="en-US" dirty="0"/>
              <a:t>e</a:t>
            </a:r>
            <a:r>
              <a:rPr lang="en-US" dirty="0" smtClean="0"/>
              <a:t>levator speech” or “pitch” ready</a:t>
            </a:r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5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600" end="5403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6132513"/>
            <a:ext cx="609600" cy="609600"/>
          </a:xfrm>
          <a:prstGeom prst="rect">
            <a:avLst/>
          </a:prstGeom>
        </p:spPr>
      </p:pic>
      <p:pic>
        <p:nvPicPr>
          <p:cNvPr id="1026" name="Picture 2" descr="https://www.roberthalf.com/sites/default/files/styles/blog_image_no_style/public/Media_Root/Images/Blog-RH/RH_blog_elevator_speech_examples.jpg?itok=z5AZz5w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60" y="1676400"/>
            <a:ext cx="300319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800" end="5215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700" y="6132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Networking Online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You </a:t>
            </a:r>
            <a:r>
              <a:rPr lang="en-US" b="1" dirty="0" smtClean="0"/>
              <a:t>are your profile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Take it all in before you type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Establish yourself in the community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5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9149.1264" end="503144.82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6132513"/>
            <a:ext cx="609600" cy="609600"/>
          </a:xfrm>
          <a:prstGeom prst="rect">
            <a:avLst/>
          </a:prstGeom>
        </p:spPr>
      </p:pic>
      <p:pic>
        <p:nvPicPr>
          <p:cNvPr id="11266" name="Picture 2" descr="http://media3.s-nbcnews.com/j/streams/2012/december/121231/1c5320410-facebookreutersmay2012.nbcnews-fp-1200-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67" y="4267200"/>
            <a:ext cx="3488531" cy="23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Networking Do’s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Join </a:t>
            </a:r>
            <a:r>
              <a:rPr lang="en-US" altLang="en-US" dirty="0" smtClean="0"/>
              <a:t>a professional organization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Volunteer</a:t>
            </a:r>
            <a:br>
              <a:rPr lang="en-US" altLang="en-US" b="1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Find a </a:t>
            </a:r>
            <a:r>
              <a:rPr lang="en-US" altLang="en-US" b="1" dirty="0" smtClean="0"/>
              <a:t>mentor</a:t>
            </a:r>
            <a:br>
              <a:rPr lang="en-US" altLang="en-US" b="1" dirty="0" smtClean="0"/>
            </a:br>
            <a:endParaRPr lang="en-US" altLang="en-US" b="1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16388" name="Content Placeholder 3"/>
          <p:cNvSpPr>
            <a:spLocks noGrp="1"/>
          </p:cNvSpPr>
          <p:nvPr>
            <p:ph sz="quarter" idx="13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Organize and maintain </a:t>
            </a:r>
            <a:r>
              <a:rPr lang="en-US" altLang="en-US" smtClean="0"/>
              <a:t>your contacts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Ask for informational </a:t>
            </a:r>
            <a:r>
              <a:rPr lang="en-US" altLang="en-US" b="1" smtClean="0"/>
              <a:t>interviews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Keep networking</a:t>
            </a:r>
            <a:endParaRPr lang="en-US" altLang="en-US" smtClean="0"/>
          </a:p>
        </p:txBody>
      </p:sp>
      <p:pic>
        <p:nvPicPr>
          <p:cNvPr id="6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900" end="4649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132513"/>
            <a:ext cx="609600" cy="609600"/>
          </a:xfrm>
          <a:prstGeom prst="rect">
            <a:avLst/>
          </a:prstGeom>
        </p:spPr>
      </p:pic>
      <p:pic>
        <p:nvPicPr>
          <p:cNvPr id="7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600" end="4354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" y="6123464"/>
            <a:ext cx="609600" cy="609600"/>
          </a:xfrm>
          <a:prstGeom prst="rect">
            <a:avLst/>
          </a:prstGeom>
        </p:spPr>
      </p:pic>
      <p:pic>
        <p:nvPicPr>
          <p:cNvPr id="8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7500" end="424713.42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7330" y="6098381"/>
            <a:ext cx="609600" cy="609600"/>
          </a:xfrm>
          <a:prstGeom prst="rect">
            <a:avLst/>
          </a:prstGeom>
        </p:spPr>
      </p:pic>
      <p:pic>
        <p:nvPicPr>
          <p:cNvPr id="9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1900" end="4116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2200" y="6089332"/>
            <a:ext cx="609600" cy="609600"/>
          </a:xfrm>
          <a:prstGeom prst="rect">
            <a:avLst/>
          </a:prstGeom>
        </p:spPr>
      </p:pic>
      <p:pic>
        <p:nvPicPr>
          <p:cNvPr id="10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1616.7936" end="380318.29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6024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5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2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038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538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1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Networking Don’ts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Forget your </a:t>
            </a:r>
            <a:r>
              <a:rPr lang="en-US" altLang="en-US" b="1" dirty="0" smtClean="0"/>
              <a:t>resume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networking cards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Be afraid to ask for </a:t>
            </a:r>
            <a:r>
              <a:rPr lang="en-US" altLang="en-US" b="1" dirty="0" smtClean="0"/>
              <a:t>help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dirty="0" smtClean="0"/>
              <a:t>Think that networking happens </a:t>
            </a:r>
            <a:r>
              <a:rPr lang="en-US" altLang="en-US" b="1" dirty="0" smtClean="0"/>
              <a:t>only at “events”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Neglect to </a:t>
            </a:r>
            <a:r>
              <a:rPr lang="en-US" altLang="en-US" b="1" dirty="0" smtClean="0"/>
              <a:t>thank</a:t>
            </a:r>
            <a:r>
              <a:rPr lang="en-US" altLang="en-US" dirty="0" smtClean="0"/>
              <a:t> everyone who has been helpful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3200" end="366999.763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98381"/>
            <a:ext cx="609600" cy="609600"/>
          </a:xfrm>
          <a:prstGeom prst="rect">
            <a:avLst/>
          </a:prstGeom>
        </p:spPr>
      </p:pic>
      <p:pic>
        <p:nvPicPr>
          <p:cNvPr id="6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0500" end="321124.793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032182"/>
            <a:ext cx="609600" cy="609600"/>
          </a:xfrm>
          <a:prstGeom prst="rect">
            <a:avLst/>
          </a:prstGeom>
        </p:spPr>
      </p:pic>
      <p:pic>
        <p:nvPicPr>
          <p:cNvPr id="7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3700" end="288568.3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8290" y="6024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85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4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27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Tips for New Contacts</a:t>
            </a:r>
            <a:endParaRPr lang="en-US" altLang="en-US" sz="2500" dirty="0" smtClean="0">
              <a:solidFill>
                <a:schemeClr val="folHlink"/>
              </a:solidFill>
            </a:endParaRP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772400" cy="4114800"/>
          </a:xfrm>
        </p:spPr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Be the first to make </a:t>
            </a:r>
            <a:r>
              <a:rPr lang="en-US" altLang="en-US" sz="2800" b="1" smtClean="0"/>
              <a:t>follow-up</a:t>
            </a:r>
            <a:r>
              <a:rPr lang="en-US" altLang="en-US" sz="2800" smtClean="0"/>
              <a:t> contact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Choose your </a:t>
            </a:r>
            <a:r>
              <a:rPr lang="en-US" altLang="en-US" sz="2800" b="1" smtClean="0"/>
              <a:t>method of contact </a:t>
            </a:r>
            <a:r>
              <a:rPr lang="en-US" altLang="en-US" sz="2800" smtClean="0"/>
              <a:t>wisely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Keep the person that referred you </a:t>
            </a:r>
            <a:r>
              <a:rPr lang="en-US" altLang="en-US" sz="2800" b="1" smtClean="0"/>
              <a:t>in the loop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400" smtClean="0"/>
          </a:p>
        </p:txBody>
      </p:sp>
      <p:pic>
        <p:nvPicPr>
          <p:cNvPr id="5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1483.648" end="2661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24563"/>
            <a:ext cx="609600" cy="609600"/>
          </a:xfrm>
          <a:prstGeom prst="rect">
            <a:avLst/>
          </a:prstGeom>
        </p:spPr>
      </p:pic>
      <p:pic>
        <p:nvPicPr>
          <p:cNvPr id="6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7800" end="2404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" y="6024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41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Tips for Existing Contacts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eaLnBrk="1" hangingPunct="1"/>
            <a:endParaRPr lang="en-US" altLang="en-US" sz="3200" dirty="0" smtClean="0"/>
          </a:p>
          <a:p>
            <a:pPr eaLnBrk="1" hangingPunct="1"/>
            <a:r>
              <a:rPr lang="en-US" altLang="en-US" sz="3200" b="1" dirty="0" smtClean="0"/>
              <a:t>Send Updates</a:t>
            </a:r>
            <a:r>
              <a:rPr lang="en-US" altLang="en-US" sz="3200" dirty="0" smtClean="0"/>
              <a:t>: How are things are going</a:t>
            </a:r>
          </a:p>
          <a:p>
            <a:pPr eaLnBrk="1" hangingPunct="1"/>
            <a:endParaRPr lang="en-US" altLang="en-US" sz="3200" dirty="0" smtClean="0"/>
          </a:p>
          <a:p>
            <a:pPr eaLnBrk="1" hangingPunct="1"/>
            <a:r>
              <a:rPr lang="en-US" altLang="en-US" sz="3200" b="1" dirty="0" smtClean="0"/>
              <a:t>Be Interesting</a:t>
            </a:r>
            <a:r>
              <a:rPr lang="en-US" altLang="en-US" sz="3200" dirty="0" smtClean="0"/>
              <a:t>: Articles, videos, </a:t>
            </a:r>
            <a:r>
              <a:rPr lang="en-US" altLang="en-US" sz="3200" dirty="0" err="1" smtClean="0"/>
              <a:t>etc</a:t>
            </a:r>
            <a:endParaRPr lang="en-US" altLang="en-US" sz="3200" dirty="0" smtClean="0"/>
          </a:p>
          <a:p>
            <a:pPr eaLnBrk="1" hangingPunct="1"/>
            <a:endParaRPr lang="en-US" altLang="en-US" sz="3200" dirty="0" smtClean="0"/>
          </a:p>
          <a:p>
            <a:pPr eaLnBrk="1" hangingPunct="1"/>
            <a:r>
              <a:rPr lang="en-US" altLang="en-US" sz="3200" b="1" dirty="0" smtClean="0"/>
              <a:t>Provide Help</a:t>
            </a:r>
            <a:r>
              <a:rPr lang="en-US" altLang="en-US" sz="3200" dirty="0" smtClean="0"/>
              <a:t>: Referral, volunteers, info</a:t>
            </a:r>
          </a:p>
          <a:p>
            <a:pPr eaLnBrk="1" hangingPunct="1"/>
            <a:endParaRPr lang="en-US" altLang="en-US" sz="3200" dirty="0" smtClean="0"/>
          </a:p>
          <a:p>
            <a:pPr eaLnBrk="1" hangingPunct="1"/>
            <a:endParaRPr lang="en-US" altLang="en-US" sz="3200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network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9900" end="2242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609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71</TotalTime>
  <Words>407</Words>
  <Application>Microsoft Office PowerPoint</Application>
  <PresentationFormat>On-screen Show (4:3)</PresentationFormat>
  <Paragraphs>141</Paragraphs>
  <Slides>16</Slides>
  <Notes>11</Notes>
  <HiddenSlides>0</HiddenSlides>
  <MMClips>30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  Networking 101: In person and online</vt:lpstr>
      <vt:lpstr>What is Networking?</vt:lpstr>
      <vt:lpstr>“Selling” Yourself vs. Networking</vt:lpstr>
      <vt:lpstr>Networking In-Person</vt:lpstr>
      <vt:lpstr>Networking Online</vt:lpstr>
      <vt:lpstr>Networking Do’s</vt:lpstr>
      <vt:lpstr>Networking Don’ts</vt:lpstr>
      <vt:lpstr>Tips for New Contacts</vt:lpstr>
      <vt:lpstr>Tips for Existing Contacts</vt:lpstr>
      <vt:lpstr>Freshman Year</vt:lpstr>
      <vt:lpstr>Sophomore Year</vt:lpstr>
      <vt:lpstr>Junior Year</vt:lpstr>
      <vt:lpstr>Senior Year</vt:lpstr>
      <vt:lpstr>After Graduation</vt:lpstr>
      <vt:lpstr>Today’s challenge…. </vt:lpstr>
      <vt:lpstr>Contact</vt:lpstr>
    </vt:vector>
  </TitlesOfParts>
  <Company>SSU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Networking 101: In person and online</dc:title>
  <dc:creator>PeerCareer</dc:creator>
  <cp:lastModifiedBy>PeerCareer</cp:lastModifiedBy>
  <cp:revision>11</cp:revision>
  <dcterms:created xsi:type="dcterms:W3CDTF">2016-04-26T00:27:01Z</dcterms:created>
  <dcterms:modified xsi:type="dcterms:W3CDTF">2016-04-26T21:33:52Z</dcterms:modified>
</cp:coreProperties>
</file>