
<file path=[Content_Types].xml><?xml version="1.0" encoding="utf-8"?>
<Types xmlns="http://schemas.openxmlformats.org/package/2006/content-types">
  <Default Extension="png" ContentType="image/png"/>
  <Default Extension="3gp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4" r:id="rId6"/>
    <p:sldId id="260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9928" autoAdjust="0"/>
  </p:normalViewPr>
  <p:slideViewPr>
    <p:cSldViewPr>
      <p:cViewPr varScale="1">
        <p:scale>
          <a:sx n="59" d="100"/>
          <a:sy n="59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86EB9-D22A-4315-9043-B385CF40AC8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2C51E-0F4A-4169-AFD1-7716C82C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1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C51E-0F4A-4169-AFD1-7716C82CA2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21F8-8BB2-4ADC-A3F1-60D217E9EC4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E5AD-0496-422B-AE2B-4262FFD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3gp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3.3gp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3gp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Dressing for Success</a:t>
            </a:r>
            <a:endParaRPr lang="en-US" sz="48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814" y="4572000"/>
            <a:ext cx="64008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Kelsey Douglas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Student Career Development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PeerCareer@shawnee.edu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(740) 351-3027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cdn.shopify.com/s/files/1/0213/4994/products/English-Leather-Briefcase-Chestnut-1_1024x1024.jpg?v=14304109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712029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537180.1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04366" cy="1143000"/>
          </a:xfr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33" y="2133600"/>
            <a:ext cx="8229600" cy="4049473"/>
          </a:xfrm>
        </p:spPr>
        <p:txBody>
          <a:bodyPr>
            <a:normAutofit/>
          </a:bodyPr>
          <a:lstStyle/>
          <a:p>
            <a:r>
              <a:rPr lang="en-US" dirty="0" smtClean="0"/>
              <a:t>Stick to neutral, solid colors</a:t>
            </a:r>
          </a:p>
          <a:p>
            <a:pPr lvl="1"/>
            <a:r>
              <a:rPr lang="en-US" dirty="0" smtClean="0"/>
              <a:t>Accessorize to dress up different pieces</a:t>
            </a:r>
          </a:p>
          <a:p>
            <a:r>
              <a:rPr lang="en-US" dirty="0" smtClean="0"/>
              <a:t>Stay professional</a:t>
            </a:r>
          </a:p>
          <a:p>
            <a:r>
              <a:rPr lang="en-US" dirty="0" smtClean="0"/>
              <a:t>Wear something you feel good in! </a:t>
            </a:r>
          </a:p>
          <a:p>
            <a:r>
              <a:rPr lang="en-US" dirty="0" smtClean="0"/>
              <a:t>Try setting aside outfits for the week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66" y="3066337"/>
            <a:ext cx="155407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91" y="609600"/>
            <a:ext cx="1613739" cy="245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s://cdn.lookastic.com/black-suede-pumps/diane-von-furstenberg-suede-mid-heel-anette-pumps-in-black-original-44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2371" y="5305445"/>
            <a:ext cx="1275262" cy="8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00" end="51660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  <p:pic>
        <p:nvPicPr>
          <p:cNvPr id="8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811.2224" end="492849.7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382" y="6019800"/>
            <a:ext cx="609600" cy="609600"/>
          </a:xfrm>
          <a:prstGeom prst="rect">
            <a:avLst/>
          </a:prstGeom>
        </p:spPr>
      </p:pic>
      <p:pic>
        <p:nvPicPr>
          <p:cNvPr id="9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014.7776" end="462861.540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3382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Buying New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52578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Quality over Quantity</a:t>
            </a:r>
          </a:p>
          <a:p>
            <a:r>
              <a:rPr lang="en-US" dirty="0" smtClean="0"/>
              <a:t>Ask for items as gifts</a:t>
            </a:r>
          </a:p>
          <a:p>
            <a:r>
              <a:rPr lang="en-US" dirty="0" smtClean="0"/>
              <a:t>Shop sales!</a:t>
            </a:r>
          </a:p>
          <a:p>
            <a:r>
              <a:rPr lang="en-US" dirty="0" smtClean="0"/>
              <a:t>Browse consignment and thrift stores</a:t>
            </a:r>
          </a:p>
          <a:p>
            <a:r>
              <a:rPr lang="en-US" dirty="0" smtClean="0"/>
              <a:t>Let others know you are revitalizing your wardrobe</a:t>
            </a:r>
          </a:p>
          <a:p>
            <a:r>
              <a:rPr lang="en-US" dirty="0" smtClean="0"/>
              <a:t>Think about material before buying (</a:t>
            </a:r>
            <a:r>
              <a:rPr lang="en-US" i="1" dirty="0" smtClean="0"/>
              <a:t>will it need to be dry cleaned?)</a:t>
            </a:r>
            <a:endParaRPr lang="en-US" i="1" dirty="0"/>
          </a:p>
        </p:txBody>
      </p:sp>
      <p:pic>
        <p:nvPicPr>
          <p:cNvPr id="4098" name="Picture 2" descr="http://s3.amazonaws.com/rapgenius/shopping-sp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048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000" end="33140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Hygiene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343400" cy="4076239"/>
          </a:xfrm>
        </p:spPr>
        <p:txBody>
          <a:bodyPr>
            <a:noAutofit/>
          </a:bodyPr>
          <a:lstStyle/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000" b="1" dirty="0" smtClean="0"/>
              <a:t>Body </a:t>
            </a:r>
            <a:r>
              <a:rPr lang="en-US" sz="2000" b="1" dirty="0"/>
              <a:t>Odor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 smtClean="0"/>
              <a:t>Take a shower!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 smtClean="0"/>
              <a:t>Wear </a:t>
            </a:r>
            <a:r>
              <a:rPr lang="en-US" sz="2000" dirty="0"/>
              <a:t>deodorant   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Minimal perfume/cologne </a:t>
            </a:r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000" b="1" dirty="0"/>
              <a:t>Breath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Well-brushed and fresh breath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Don’t eat foods that will leave an </a:t>
            </a:r>
            <a:r>
              <a:rPr lang="en-US" sz="2000" dirty="0" smtClean="0"/>
              <a:t>odor 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 smtClean="0"/>
              <a:t>Do not chew gum or eat mints during an interview!</a:t>
            </a:r>
          </a:p>
          <a:p>
            <a:pPr marL="274320" lvl="1" indent="0">
              <a:buNone/>
              <a:defRPr/>
            </a:pPr>
            <a:endParaRPr lang="en-US" sz="2000" dirty="0"/>
          </a:p>
        </p:txBody>
      </p:sp>
      <p:pic>
        <p:nvPicPr>
          <p:cNvPr id="5124" name="Picture 4" descr="http://thebobbydshow.com/wp-content/uploads/2012/02/Poor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676525" cy="18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oice00014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8" name="Voice00014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193.4896" end="62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81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81599"/>
          </a:xfrm>
        </p:spPr>
        <p:txBody>
          <a:bodyPr>
            <a:noAutofit/>
          </a:bodyPr>
          <a:lstStyle/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 smtClean="0"/>
              <a:t>Hair</a:t>
            </a:r>
            <a:endParaRPr lang="en-US" sz="2400" b="1" dirty="0"/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Well-groomed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Don’t use too much product 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Men – Get a hair cut 3-5 days </a:t>
            </a:r>
            <a:r>
              <a:rPr lang="en-US" sz="2000" dirty="0" smtClean="0"/>
              <a:t>before (</a:t>
            </a:r>
            <a:r>
              <a:rPr lang="en-US" sz="2000" i="1" dirty="0" smtClean="0"/>
              <a:t>if needed</a:t>
            </a:r>
            <a:r>
              <a:rPr lang="en-US" sz="2000" dirty="0" smtClean="0"/>
              <a:t>)</a:t>
            </a:r>
            <a:endParaRPr lang="en-US" sz="2000" dirty="0"/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/>
              <a:t>Make-up</a:t>
            </a:r>
          </a:p>
          <a:p>
            <a:pPr marL="674370" lvl="1" indent="-274320">
              <a:buFont typeface="Symbol" pitchFamily="18" charset="2"/>
              <a:buChar char=""/>
              <a:defRPr/>
            </a:pPr>
            <a:r>
              <a:rPr lang="en-US" sz="2000" dirty="0"/>
              <a:t>Minimal/natural </a:t>
            </a:r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/>
              <a:t>Facial Hair</a:t>
            </a:r>
          </a:p>
          <a:p>
            <a:pPr marL="731520" lvl="2" indent="-274320">
              <a:buFont typeface="Symbol" pitchFamily="18" charset="2"/>
              <a:buChar char=""/>
              <a:defRPr/>
            </a:pPr>
            <a:r>
              <a:rPr lang="en-US" sz="2000" dirty="0"/>
              <a:t>Neatly trimmed</a:t>
            </a:r>
            <a:endParaRPr lang="en-US" sz="2000" b="1" dirty="0"/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/>
              <a:t>Remove piercings</a:t>
            </a:r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 smtClean="0"/>
              <a:t>Fingernails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Cleaned and trimmed (1/4 inch past finger tips)</a:t>
            </a:r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/>
              <a:t>Ladies - Clear polish</a:t>
            </a:r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2400" b="1" dirty="0" smtClean="0"/>
              <a:t>Clothing</a:t>
            </a:r>
            <a:endParaRPr lang="en-US" sz="1800" b="1" dirty="0"/>
          </a:p>
          <a:p>
            <a:pPr marL="548640" lvl="1" indent="-274320">
              <a:buFont typeface="Symbol" pitchFamily="18" charset="2"/>
              <a:buChar char=""/>
              <a:defRPr/>
            </a:pPr>
            <a:r>
              <a:rPr lang="en-US" sz="2000" dirty="0" smtClean="0"/>
              <a:t>Clean and ironed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45023" y="6117848"/>
            <a:ext cx="37180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** Arrive early and check your appearance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0761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2.gstatic.com/images?q=tbn:ANd9GcSrrGOHVLJ_vb1fRu6D7ucJ86gD7p3j8XGggCUcpiQwil1fFek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86150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Voice00015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5954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7072745" cy="38766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sure your suit is tailored</a:t>
            </a:r>
          </a:p>
          <a:p>
            <a:pPr lvl="1"/>
            <a:r>
              <a:rPr lang="en-US" dirty="0" smtClean="0"/>
              <a:t>Button only one or two buttons</a:t>
            </a:r>
          </a:p>
          <a:p>
            <a:r>
              <a:rPr lang="en-US" dirty="0" smtClean="0"/>
              <a:t>Wear a long-sleeved shirt</a:t>
            </a:r>
          </a:p>
          <a:p>
            <a:r>
              <a:rPr lang="en-US" dirty="0" smtClean="0"/>
              <a:t>A briefcase makes a great accessory!</a:t>
            </a:r>
          </a:p>
          <a:p>
            <a:r>
              <a:rPr lang="en-US" dirty="0" smtClean="0"/>
              <a:t>Wear a tie with “classic” colors </a:t>
            </a:r>
          </a:p>
          <a:p>
            <a:r>
              <a:rPr lang="en-US" dirty="0" smtClean="0"/>
              <a:t>Your shoes, belt, and socks should match</a:t>
            </a:r>
          </a:p>
          <a:p>
            <a:r>
              <a:rPr lang="en-US" dirty="0" smtClean="0"/>
              <a:t>Jewelry should be limited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524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4212.5312" end="15420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167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-media-cache-ak0.pinimg.com/236x/b2/86/0a/b2860aff4311f9bfc59a0840afda48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810000"/>
            <a:ext cx="2247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63" y="1104900"/>
            <a:ext cx="8763000" cy="52578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3100" b="1" dirty="0"/>
              <a:t>Suit</a:t>
            </a:r>
          </a:p>
          <a:p>
            <a:pPr marL="61722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Conservative dark black, navy, dark gray, brown or tan </a:t>
            </a:r>
            <a:r>
              <a:rPr lang="en-US" sz="2400" dirty="0" smtClean="0"/>
              <a:t>wool-blend suit</a:t>
            </a:r>
            <a:endParaRPr lang="en-US" sz="2400" dirty="0"/>
          </a:p>
          <a:p>
            <a:pPr marL="61722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Skirt length should be a little below the knee </a:t>
            </a:r>
            <a:endParaRPr lang="en-US" sz="2400" dirty="0" smtClean="0"/>
          </a:p>
          <a:p>
            <a:pPr marL="61722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Business </a:t>
            </a:r>
            <a:r>
              <a:rPr lang="en-US" sz="2400" dirty="0"/>
              <a:t>dress with matching jacket is </a:t>
            </a:r>
            <a:r>
              <a:rPr lang="en-US" sz="2400" dirty="0" smtClean="0"/>
              <a:t>okay</a:t>
            </a:r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3100" b="1" dirty="0" smtClean="0"/>
              <a:t>Blouse</a:t>
            </a:r>
          </a:p>
          <a:p>
            <a:pPr marL="61722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Tank-top </a:t>
            </a:r>
            <a:r>
              <a:rPr lang="en-US" sz="2400" dirty="0"/>
              <a:t>style or tailored shirt—should be cotton or silk and should be white, or some other light </a:t>
            </a:r>
            <a:r>
              <a:rPr lang="en-US" sz="2400" dirty="0" smtClean="0"/>
              <a:t>color</a:t>
            </a:r>
            <a:endParaRPr lang="en-US" sz="2400" dirty="0"/>
          </a:p>
          <a:p>
            <a:pPr marL="274320" indent="-274320">
              <a:buFont typeface="Symbol" pitchFamily="18" charset="2"/>
              <a:buChar char=""/>
              <a:defRPr/>
            </a:pPr>
            <a:r>
              <a:rPr lang="en-US" sz="3100" b="1" dirty="0" smtClean="0"/>
              <a:t>Pantyhose</a:t>
            </a:r>
            <a:r>
              <a:rPr lang="en-US" sz="3100" b="1" dirty="0"/>
              <a:t>?</a:t>
            </a:r>
          </a:p>
          <a:p>
            <a:pPr marL="61722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Always—it should be the color of your skin and </a:t>
            </a:r>
            <a:r>
              <a:rPr lang="en-US" sz="2400" dirty="0" smtClean="0"/>
              <a:t>flawless</a:t>
            </a:r>
            <a:endParaRPr lang="en-US" sz="2400" dirty="0"/>
          </a:p>
          <a:p>
            <a:pPr marL="274320" indent="-27432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3100" b="1" dirty="0"/>
              <a:t>Purse or briefcase?</a:t>
            </a:r>
          </a:p>
          <a:p>
            <a:pPr marL="617220" lvl="1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Opt for a briefcase or just a leather pad </a:t>
            </a:r>
            <a:r>
              <a:rPr lang="en-US" sz="2400" dirty="0" smtClean="0"/>
              <a:t>folio</a:t>
            </a:r>
          </a:p>
          <a:p>
            <a:pPr marL="1017270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It </a:t>
            </a:r>
            <a:r>
              <a:rPr lang="en-US" sz="2000" dirty="0"/>
              <a:t>should be the same color as your </a:t>
            </a:r>
            <a:r>
              <a:rPr lang="en-US" sz="2000" dirty="0" smtClean="0"/>
              <a:t>shoes</a:t>
            </a:r>
            <a:endParaRPr lang="en-US" sz="2000" dirty="0"/>
          </a:p>
          <a:p>
            <a:pPr marL="274320" indent="-27432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3100" b="1" dirty="0"/>
              <a:t>Shoes</a:t>
            </a:r>
          </a:p>
          <a:p>
            <a:pPr marL="617220" lvl="1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Low heels, 2 inches or less—no spike heels.</a:t>
            </a:r>
          </a:p>
          <a:p>
            <a:endParaRPr lang="en-US" dirty="0"/>
          </a:p>
        </p:txBody>
      </p:sp>
      <p:pic>
        <p:nvPicPr>
          <p:cNvPr id="6" name="Voice00016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920.9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212305"/>
            <a:ext cx="609600" cy="609600"/>
          </a:xfrm>
          <a:prstGeom prst="rect">
            <a:avLst/>
          </a:prstGeom>
        </p:spPr>
      </p:pic>
      <p:pic>
        <p:nvPicPr>
          <p:cNvPr id="7" name="Voice00016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33.3088" end="233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526" y="6212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1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/>
          <a:lstStyle/>
          <a:p>
            <a:r>
              <a:rPr lang="en-US" dirty="0" smtClean="0"/>
              <a:t>Use an app to help you match and organize your wardrobe!</a:t>
            </a:r>
          </a:p>
          <a:p>
            <a:pPr lvl="1"/>
            <a:r>
              <a:rPr lang="en-US" i="1" dirty="0" smtClean="0"/>
              <a:t>Stylebook</a:t>
            </a:r>
            <a:r>
              <a:rPr lang="en-US" dirty="0" smtClean="0"/>
              <a:t>, </a:t>
            </a:r>
            <a:r>
              <a:rPr lang="en-US" i="1" dirty="0" smtClean="0"/>
              <a:t>Pose</a:t>
            </a:r>
            <a:r>
              <a:rPr lang="en-US" dirty="0" smtClean="0"/>
              <a:t>, </a:t>
            </a:r>
            <a:r>
              <a:rPr lang="en-US" i="1" dirty="0" smtClean="0"/>
              <a:t>Closet</a:t>
            </a:r>
          </a:p>
          <a:p>
            <a:r>
              <a:rPr lang="en-US" dirty="0" smtClean="0"/>
              <a:t>If you are struggling with what to wear – ask someone that you feel has good fashion sense.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8307"/>
            <a:ext cx="1176942" cy="23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theiospost.squarespace.com/storage/Pose-iPad-3.png?__SQUARESPACE_CACHEVERSION=13469588211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49788"/>
            <a:ext cx="2819400" cy="21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assynstyled.files.wordpress.com/2014/07/closet-ap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98241"/>
            <a:ext cx="22538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700" end="5630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6167405"/>
            <a:ext cx="609600" cy="609600"/>
          </a:xfrm>
          <a:prstGeom prst="rect">
            <a:avLst/>
          </a:prstGeom>
        </p:spPr>
      </p:pic>
      <p:pic>
        <p:nvPicPr>
          <p:cNvPr id="9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4100" end="3710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527" y="6167405"/>
            <a:ext cx="609600" cy="609600"/>
          </a:xfrm>
          <a:prstGeom prst="rect">
            <a:avLst/>
          </a:prstGeom>
        </p:spPr>
      </p:pic>
      <p:pic>
        <p:nvPicPr>
          <p:cNvPr id="10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2800" end="14342.17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17963" y="6167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Questions</a:t>
            </a:r>
            <a:r>
              <a:rPr lang="en-US" b="1" dirty="0" smtClean="0"/>
              <a:t>? </a:t>
            </a:r>
            <a:r>
              <a:rPr lang="en-US" i="1" dirty="0" smtClean="0"/>
              <a:t>Contact us or visit our office for mor</a:t>
            </a:r>
            <a:r>
              <a:rPr lang="en-US" i="1" dirty="0" smtClean="0"/>
              <a:t>e information!</a:t>
            </a:r>
            <a:endParaRPr lang="en-US" i="1" dirty="0"/>
          </a:p>
        </p:txBody>
      </p:sp>
      <p:pic>
        <p:nvPicPr>
          <p:cNvPr id="4" name="dressforsuccess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3268.6335999999" end="36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16740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717505"/>
            <a:ext cx="5562600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3200" b="1" dirty="0"/>
              <a:t>Student Career Development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dirty="0"/>
              <a:t>Shawnee State University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dirty="0"/>
              <a:t>ADMIN 036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dirty="0"/>
              <a:t>PeerCareer@shawnee.edu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dirty="0"/>
              <a:t>(740) 351-3027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36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389</Words>
  <Application>Microsoft Office PowerPoint</Application>
  <PresentationFormat>On-screen Show (4:3)</PresentationFormat>
  <Paragraphs>84</Paragraphs>
  <Slides>9</Slides>
  <Notes>8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Dressing for Success</vt:lpstr>
      <vt:lpstr>The Basics</vt:lpstr>
      <vt:lpstr>When Buying New Items</vt:lpstr>
      <vt:lpstr>Hygiene</vt:lpstr>
      <vt:lpstr>Appearance</vt:lpstr>
      <vt:lpstr>Men</vt:lpstr>
      <vt:lpstr>Women</vt:lpstr>
      <vt:lpstr>Extra Tips</vt:lpstr>
      <vt:lpstr>Questions? Contact us or visit our office for more information!</vt:lpstr>
    </vt:vector>
  </TitlesOfParts>
  <Company>SSU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Dressing for Success</dc:title>
  <dc:creator>PeerCareer</dc:creator>
  <cp:lastModifiedBy>PeerCareer</cp:lastModifiedBy>
  <cp:revision>29</cp:revision>
  <dcterms:created xsi:type="dcterms:W3CDTF">2015-09-21T19:12:05Z</dcterms:created>
  <dcterms:modified xsi:type="dcterms:W3CDTF">2016-04-26T22:02:34Z</dcterms:modified>
</cp:coreProperties>
</file>